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63" autoAdjust="0"/>
    <p:restoredTop sz="94737" autoAdjust="0"/>
  </p:normalViewPr>
  <p:slideViewPr>
    <p:cSldViewPr>
      <p:cViewPr varScale="1">
        <p:scale>
          <a:sx n="71" d="100"/>
          <a:sy n="71" d="100"/>
        </p:scale>
        <p:origin x="-5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EEC8175-CEF2-4916-BC29-71E2397B56BE}" type="datetimeFigureOut">
              <a:rPr lang="en-US" smtClean="0"/>
              <a:pPr/>
              <a:t>11/24/2010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77E207E-1655-468C-A57B-2F04092B8D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C8175-CEF2-4916-BC29-71E2397B56BE}" type="datetimeFigureOut">
              <a:rPr lang="en-US" smtClean="0"/>
              <a:pPr/>
              <a:t>11/24/2010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E207E-1655-468C-A57B-2F04092B8D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C8175-CEF2-4916-BC29-71E2397B56BE}" type="datetimeFigureOut">
              <a:rPr lang="en-US" smtClean="0"/>
              <a:pPr/>
              <a:t>11/24/2010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E207E-1655-468C-A57B-2F04092B8D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EEC8175-CEF2-4916-BC29-71E2397B56BE}" type="datetimeFigureOut">
              <a:rPr lang="en-US" smtClean="0"/>
              <a:pPr/>
              <a:t>11/24/2010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77E207E-1655-468C-A57B-2F04092B8D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EEC8175-CEF2-4916-BC29-71E2397B56BE}" type="datetimeFigureOut">
              <a:rPr lang="en-US" smtClean="0"/>
              <a:pPr/>
              <a:t>11/24/2010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77E207E-1655-468C-A57B-2F04092B8D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C8175-CEF2-4916-BC29-71E2397B56BE}" type="datetimeFigureOut">
              <a:rPr lang="en-US" smtClean="0"/>
              <a:pPr/>
              <a:t>11/24/2010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E207E-1655-468C-A57B-2F04092B8D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C8175-CEF2-4916-BC29-71E2397B56BE}" type="datetimeFigureOut">
              <a:rPr lang="en-US" smtClean="0"/>
              <a:pPr/>
              <a:t>11/24/2010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E207E-1655-468C-A57B-2F04092B8D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EEC8175-CEF2-4916-BC29-71E2397B56BE}" type="datetimeFigureOut">
              <a:rPr lang="en-US" smtClean="0"/>
              <a:pPr/>
              <a:t>11/24/2010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77E207E-1655-468C-A57B-2F04092B8D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C8175-CEF2-4916-BC29-71E2397B56BE}" type="datetimeFigureOut">
              <a:rPr lang="en-US" smtClean="0"/>
              <a:pPr/>
              <a:t>11/24/2010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E207E-1655-468C-A57B-2F04092B8D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EEC8175-CEF2-4916-BC29-71E2397B56BE}" type="datetimeFigureOut">
              <a:rPr lang="en-US" smtClean="0"/>
              <a:pPr/>
              <a:t>11/24/2010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77E207E-1655-468C-A57B-2F04092B8D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EEC8175-CEF2-4916-BC29-71E2397B56BE}" type="datetimeFigureOut">
              <a:rPr lang="en-US" smtClean="0"/>
              <a:pPr/>
              <a:t>11/24/2010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77E207E-1655-468C-A57B-2F04092B8D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EEC8175-CEF2-4916-BC29-71E2397B56BE}" type="datetimeFigureOut">
              <a:rPr lang="en-US" smtClean="0"/>
              <a:pPr/>
              <a:t>11/24/2010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77E207E-1655-468C-A57B-2F04092B8D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04800"/>
            <a:ext cx="6172200" cy="4713762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00B0F0"/>
                </a:solidFill>
              </a:rPr>
              <a:t>Sugar act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62607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 </a:t>
            </a:r>
            <a:r>
              <a:rPr lang="en-US" sz="3600" dirty="0" smtClean="0"/>
              <a:t>The Time when the taxes were unfair ;Ready to Time Travel Whoosh!</a:t>
            </a:r>
            <a:endParaRPr lang="en-US" sz="3600" dirty="0"/>
          </a:p>
        </p:txBody>
      </p:sp>
      <p:pic>
        <p:nvPicPr>
          <p:cNvPr id="5" name="Picture 2" descr="http://t0.gstatic.com/images?q=tbn:ANd9GcTkkJh7bNpgCiWEO8KiV2ewLHP8tCP3XvlQ0d75Ycjy_1wURII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7483366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you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5362" name="Picture 2" descr="http://t0.gstatic.com/images?q=tbn:ANd9GcSAyNAQTcLulunbpbdmOckxNDoPxqN0VOluQ4ofqWW8m_KD6Aj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76962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you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t0.gstatic.com/images?q=tbn:ANd9GcRwUh_ZyZvCbr9VnmTulu_g-mULLlZL2eaDde4LIxDm3kEyyWI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7391400" cy="4876800"/>
          </a:xfrm>
          <a:prstGeom prst="rect">
            <a:avLst/>
          </a:prstGeom>
          <a:noFill/>
        </p:spPr>
      </p:pic>
      <p:sp>
        <p:nvSpPr>
          <p:cNvPr id="1028" name="AutoShape 4" descr="data:image/jpg;base64,/9j/4AAQSkZJRgABAQAAAQABAAD/2wBDAAkGBwgHBgkIBwgKCgkLDRYPDQwMDRsUFRAWIB0iIiAdHx8kKDQsJCYxJx8fLT0tMTU3Ojo6Iys/RD84QzQ5Ojf/2wBDAQoKCg0MDRoPDxo3JR8lNzc3Nzc3Nzc3Nzc3Nzc3Nzc3Nzc3Nzc3Nzc3Nzc3Nzc3Nzc3Nzc3Nzc3Nzc3Nzc3Nzf/wAARCACiAOUDASIAAhEBAxEB/8QAHAABAAICAwEAAAAAAAAAAAAAAAUHBggBAwQC/8QATRAAAgEDAgMGAwUDBgkMAwAAAQIDAAQRBSEGEjEHEyJBUWEUcYEIMkKRoRUjsTNScoLB8BYkNFZiorLC0hclJjVDU3ODktHh8ZSV0//EABQBAQAAAAAAAAAAAAAAAAAAAAD/xAAUEQEAAAAAAAAAAAAAAAAAAAAA/9oADAMBAAIRAxEAPwC7biQQwSSsCwRSxCjc4HlWP2nEd7eQRz23DOrmN1DK0r20eQRkHeXPmPKp68/ySf8A8Nv4V5dA/wCo9O97WL/YFB4v2zqv+bV//wDk23/9K4bVdaf+R4cmBHXv72Ffy5S39lTuK5oIAalxD/m9F/8AsV/4K+/2rq6KO84cuWf0iu4Co+rMp/SpylBDaRrsWpX11YSW81pfWio81vMUYhXzykFWIIODXr1jUk0uy+IaCe4JkSNIoFDO7MQAACQPP1qquPuIn4R7XNL1B25bO5skhutusfOQW+anBHyx51Y95Kt5rmkwRsroiSXhI3BAARfzMpI/o0HQ/FBjU8+ha7zj8C2PN5DzDEefr5eVSGk6zBqbyRpDdwTRBS8V1btEwBzg4PUbEZGRkVIlcnoKhNTIsOINNvdhHchrKU+hOXj/ANZWX5uKCaPyqCtOLdLvED20eozRliqyR6ZcujYOCQwjIIyD5179du/gNE1C7B/kLaSQfMKSKp77P3FgZ7jhu9cZdmuLUk9SfvoP9r/1UFr/AOFGliTu2a7Vs4PPYTqAfclNq7rLiLR72ZIrbUrZ5XPKsfeAOTv+E7+R/KpPHTBxUbxFZvd6RMsAJuYsTW/n+8Q8y/qMfWg79U1Wx0qJJdQuY4EduVS53Y46AedeBeLNAYEjU4Nl5tyRt7bb1h/D3EicX9p0htHb4DSNPYIPJpnKhz9Puj5H1qygPn+dBELxToJQudWtFUDOXlC/xru/wh0YW8VwdVsRDKGMb/ELhgpw2DnfB2Poa7dYvF07Sry8dwiwQvJzN0GATvVHdmnFD6r2qRYlZLVrJ7S3Q7HkUcy59yQWPuTQXM3FfDyKGfW9OCnzNymOmfX0IrsXiXQ2TnXV7Ar/ADhcLj+NSfL7n8zTl2I6g+poPLBqunXCc8F/ayJt4kmUj+NepJEkXmR1YeqnNeSfStPnbmmsLWQ+rwqT+oqH1WwsdKvtKu7S2S2zerFI0C8oIkR1AIG2OdkoMkyPWvmWaKGNpJpEjRRlmZgAPrXh1rVLTRtNl1C+flhiXooyzk7KqjzYnAA968lnpT3nd3utIJZzho7ZjmO29AAerDzY+fTAwAHavEOnSZ+GkluVHV7W2lmX/wBSKR+tBxJpIkCT3a2zZxi5jaE/64FSvL/c0ZFdSrDIIwQehoCSJIgeN1ZGGQynIP1r6rH9S0i1021uL/TpX014kaVu4XmjYAZIaI+E9PLB9CKldKkuZdOtpb6NY7p4kaaNDlUcgFgPYHIoPXSlKD4mHNC4IzlSMfSo7hlg+gaeQeYCBVB+Qx/ZUpVL6v2rXXBlw+gS8OnvrRuUPJc+F1JJDABehB2oLopWA9lnH9zxwNQ+JsIrU2nJgxuWDc3N6/IVn1ApXyzYBPpVQz9vWlxvIi6LesyMV3lQA4oMf+0imNd0eTl62rrn1w//AM1l3YXfXOr6PJd3hLtZxx6fG7HJKoXf+EiD+qKqftO48i44nsJYtPe0Fojr45Q/NzEH0HpVvfZ9s2t+BGmJyLm8lkHyAVP92gsyo7iCybUNIubaPAlZMxMRnkkXxI3zDBT9Kka4PtQYP2h60B2W6hqUSlfirVUCgjKGQhSPoWI+layaLqk+jara6jZtyz20gkQ+uPI+xGQfnVy9sl8bDhKXRFbH/PBwANu7Kd6APq6/kaow9dqDc7hrWrbiHRLTVLQnurhAwUndD5qfcHI+lSbdDVFfZ44mCT3XDlw20mbi2z/OGzr+WD9DV6kZFBh/CHBy8OcTcQ6hGyGDUpEkhUdY/vF1P9Y7e1ZjXAGKE4oK87dNWOm8CzwI/LLfypbjHUr95v0XH1qguz+/Gm8a6NeN0S7QN8mPKf41nX2idY+L4kstKRvBZQc7j0eTf/ZVfzNVPHI0ciyKcMpBBHkRvQbv+VeS/wBSsdNiWXUbu3tY2blD3Eqxgn0yxG+xrnTbsX1hbXSryrPCkgGc45gDj9arr7QVo9xwNHPHjltr2OR/kVdP4uKDNBxfw0c/9INJ2OD/AI9F/wAVRPFXE3D1xoN53GuaXJPCnxEKreRsTJGRIgADZJ5kHStTyc+dAT0zuelBeWi8Sy9onatZpEp/Yuld5cQxHI5uXZZGHqWZceg+ubvHStefs4orcT6k5HiWxwD7GRSf4CthqBShrFuIO0Hhjh+7az1LVI1uVxzRRI0jJ/S5QeX64oJLXsXLWenbn4icNIAP+zTxn8yFH1qWWsc4a1K14lupNbsDI9gIhb2rvGyc5zzSMAwBxkIufVGrJBQKUpQcHpVX9tvBY13Rv2zYRs2oWEZJRR/KxZyRj1GSR9R5irRr5dQylSBj0NBR/wBmo/vNeG/SE+34qvKqy7PuFn4T4/4htkyLK6gS4tf6Jc5XPqp2/L1qzaD5atK9agNrrF9btsYriROmOjEdK3UY4BrT/tAhMHG+vRlcH9oTHf0Lkg/kaDHwa227LLI2HAGiQsvKzW4lYY83Jb+2tS4I2mmjiT7zsFHzJxW62mWwstPtbUHIghSIH+iAP7KD1UxXg1fV7TSFtWvZe7F1cpbRbZzI5wo/+a9y0FJfaM0Vu703WoieUMbaUZ2zgsp+ezD8qos9a237UdJ/bPAurWyLzSpD30YHXmQhh/CtSD1oJHhzV59C1yx1S2z3lrMsmBtzDO6/UZH1rcbS7+DVNPtr60fnt7iJZIz7EZH1rScda2q7Fop4eznSu/YsX7x0yc4QucCgzmuD1rmlBqV2pxXkfH2sm/QrI0/MuMkFCPCRnyxWJZ3rYPt/4T+O0yPiGzjBnshyXIA3aI9G/qn9GPpWvh6mg247L70X/AGhSgY5bRYj/wCXlP8AdrJp7eG4jMc8SSIcZV1DA/Q1XHYBd9/wGISwzb3csYGdwDhh/E1ZLkhSQCSPIUHhbQtIf7+l2LfO2Q/2VGavwdoF3p13Amj2ETzQuglS3UMhIIBBA2IzmsCm7edKhlMbaLfZVirfvU2waf8AL3ohxnRtRx/TT/3oMU+z1crb8Y31rNhZJ7JgoOxLK6kj8uY/Stix03rUXQeI4tG49j1y1RxbreO/Jjxd05IK/PlY1tlY3cF9Zw3dpKs0EyB45F6MpGQaDulz3b8vXlOKobs67KpdZlGt8WyMYmlZha82XmYMeYuc7DmB26n287znuEgKh+cls45EZunyzioaaG50e9mvbGFriwuH7y4t4we8jfG8kY/EDgZXrncZO1BOW8EVvEsUEaRxoOVUReVVHoAOldtebT7y3v7VLm0lWWGQZV1OQf7/AP3vXpoFKUoFcHpXNcGgiZFB4qhb0sJBn/zEqWztUFeiT/Cq27mVEkbT5QodSw/lIyTgEZ29xUvI7xwlghlcD7qYGT9Tt+dB3bdK1W7Zrb4btG1YBQFlaOYY2BDRqT+ua2heR/iEjR0xgl1I8RHQEb7b+xrXHt+iCceswjZTJZRMWP4z4hke2wH0oMg0zsiTSL7Q9Ql1U3RmvLcx262/LnfvG5jk7BEf6gVeo6YrHucXWtaRzklYLSS7f0VmVUU7exkGPep6CeO5iEkLcyHocEUFPfaJ1SWzTQIIHKSi4e6Vgd1ZMBT+bfpVn8Ja1FxDw7YarDjFzCrMB+F+jL9GBFeu802yvWVr2zt7kqCF76JXx8sjau62tYLSIQ2sMcMS5wkaBVH0FB9XEaTQyRSKGjdSrqfMHY/pWvHafwbIdLj4j0+JWNvzWuqLGOkkbmPvcf6WBn6HzJrYSGRRI8DSmSRfEfDjAPQbbVg/HdwukaLxcm3Jd2PxCKR1dgIX/hEfmxoNXACSAOprc7hiyGm8O6ZZBQvcWsaED1CjP65rUbhSxGp8TaVYsMrcXkUbY9C4B/StxnlEQTwO3O2ByITjPr6Cg76VxkV1yYmV0SQqcFSy4ypx/Gg4uYo54ZIZkEkUilXQjIYEYIP51qZ2i8KTcI8Rz2RUm0kzJaSH8UZOw+Y6H5Z6EVtjCHjbuyJHXlz3rEdc9PX9MVhHbHwqeJeFJJLWPnv7DM0GBuy48aD5gZA9QKDGPs23fNpOsWRbxRzpKB7MpH+7VuyTSJMEFvM67EyKV5Rv7kH9KoT7ON2IuIdUtcjE1oH6+asP+KrsSQtdSSyd0q5wri6fBA9ioUefnQancXWn7O4n1a1Q7RXcqY8wA5qGI9q2I4k7KtD1zXL3Vm12eJ7qTvXjhRXAJ64O5/8Auvu77M+GL+1hsP2jc8tpupt7OFWGf5zCPLdPMmg10wfSrI7J+0iXha5XTdVkZ9Glbr1a2Y/iUfzT5j69c58/abwRp3CdtYSaZeXVz37yLKZ4wvLgKVxgDrlvyqv/ADoN0JHi1SwhurCeOWFwskcqOxV19uQjO1d9jym2jK8xGBnn5s/62/51SnYNxDeG11HR2cmOLlnhZmGIgQeYAH1wP7kmrVtb+OzwjyQZwSYkeFNyc+oJ6UHN/p1xpt1Lqeix85kIN5ZDAFz6sudhKB5nZsAHyIltOvbfULSO7tZOeGQZU4II3wQQdwQQQQdwQQcHavOLuU5l7qRof5qornGPLBz+lRumTRW/EMiWxxaalG06jBGJ0IEmx6ZBU+W4J8zQZJSuF6bdKUHNcE4Fc0oIPVGZOJNGKOAZEuF5Mfe8IPX02qSkExtgJJUik25mG4G4zjOPzqF4jXk1zQpQLiRu8mjEcLKueaM5J5iOmPWpG7dmhjecW9vytzZmIcpsenlnp60HqlldXjMUBm5xu6sAFHlVAfaHjLcRaXdd2V72wxv12djj6c361ezz3EkyiKBHjzlG7x1ycefhIx+m1Ur9ovvv2hocsyJGe5lCgPzZwyew9aC0tDnVb+7uJmIENra2yYUkklC5GBuTlhWQWUheMFmlfJPiePk/SsM4LvBb8OwXHxB/xshkVYXmkfu444jyqoJ2KN5eflU1Le6hqCFdP/dxjYzTqUUdc+hYj/ROPUgign2kZZFHJlCDl+YbHyH1r7z6VRnaX2m6roXFM+lWFpp8iWaxd3PNGXbLIrNg59wPpXm4O7YdZ1PWotP1z4VLa6BiWWACFonPRuYkj23HnQXLdXmnfvXve6HISJAz8wTBwMgdDv0rA+2xQ3BT3unq64dYZg0brmJyNsHHmqH6VM3l5cctvMkt/PgtymOQzRoR0LckJI9iPzHn0XNpJrugaxpp/aNwL22JFxdMwhUjPKE8HkwBx5jz6UFOdilpHccfWc88kSRWcclwxkYKNhyjr7sD9K2E1/V0it1NpaRaigBZ40u40wB0xzHB6+e3X6099nu3ht9Y1vULwiE2tqkbM55QvM++c/0RVlT30Gqu10l0JYRgKO7doV5SdxzA+I5HiC+WxoJPhvWI7qVozG8TmJW7tVjMcajYeJGOfTc+XQVjfCHF9vNxhxjpZdA8Vy1xB3r8qtyIsbjJ6YKA/I+1ZNpGpM6Ty3V5dSwxMWLS6dJEgUD8LMviAwTzDatXrfiK4tOLH162dlka6knIOCWV2JZT5HIJB+dBtT33fTxTO0LygYRobd5AM+j9K4jnee5MS3F47rjnRViUL88DI8tic1FQapBqukLJBdwXK3MPMInvW5nVhsuY1HKeo6HBBrosRFLYEW571uYKhtbSWcLjr4pSVOOmaDCX4ck4X7WIpojLZafq0MzRsswUK4XndC+QACVyPTmG2Kz6NYbVu9u5IooRj9/LKUJPu6xqMny8W+cVGatpl1dRRzOLKyubSdJbae5hkLjkbIGVVAvNuCBnZj1xXZrMtzc6fbvEXiRWAklaYpyt5qJHcNzdR4VyRtlc0HfI0wiAm765JUkK9vJ3ZyP+7aXmI3H3h5eVfEU07yPaW1qVZSwY2umryr4cYJ52XrvjKnG3vSLTJGPfx2rMJOZ2Y2hCtkbhud+Zjt5jBGK+J4Q0UPe2ryqkSxrF8JJFEqjGVAXJYYA+7kfOgg+2zTkuOCZrhAwayuY3OYVUYJKHcf06pvhDg694rlmFnd2NskLIsjXM3JjmzuBjf7pq3+KoFn4U1GygtbcwRW7Ys7DR5YkSYjIYuxAGNiSR5HO+AcG7GNUXTr7V+a5it2e3Qo8s7IuQ4/CDljg+VBY3CeiW/B2nyabpN7b3N28gkmuDcdwsp5RhQWVgQATsM+ecdBkMMlwJC0t0AwG8VvJDO5/1QfPPQ/lXEcl9dRktc37Fiu6TJEm++wwWHlucDfrXVHCOVo57i4TLAtCsVs7g75xyknfOOmcHyoPswiOcGW0up1wSZry2Kog5iScKcAjGfuAkYBNd0E6S65pQglS5t2MrRzRXPfIpRCrDfJHUZ3646VHXFpDbTW81jpKveAoI3u4XHdZ2GAjMykb9Fx7jcia0uA3HFF3cieaW2sohbRiQ5VZWw0nLsDgAID13PXYigyQdKUHSlBzSlKCE4iXlu9HuVA5orsjcE7GJ87fQV4Rd2oue/uZne6ZeUycpiUAeQABIGSepJ9693FfgtLOcuUEN5E3MvUZyu2x38Xpv0G5FYfdTXE15M7zpJyBc9+YmZHXbHRwm5IwFZvYZ2DJLrUNPMhlLxyuXEbL3kuEPLk9AQTjG2Kq7t/ElxbaNO8McIEkqY5mzuF3IZVIGBWctIiyqzvcSNMvOIwGUk9SD3rF8f1FUDrWCdoLw6/p8WnRJHbiB+9i7mMEM7BwkQ5cL1DliDtjJAwaCZ4b/AG7ZcLaMsNuG00WqM4e5MajPiJYvyrvn7oJ884wKldMS4jvJ726eCRY18crCWdwhUY5B4kUewHT1zkRUa3t4firaKGzt4o/hor5I3aPbJyU5X25VIOCo23bcYldVuY4LG5+Hne61G0fk54G72SPm6uQQ7oFHkCMZwR5UFVcTaY3FfaxLpgke0e6mSPmmhCmPEQ6oD12x5fToMrm7FpdCgbVrXiRPibJfiIua27sF0OV8RkPLuBvvXkXQGstattYEF9Nq7Tqe4hcokAI8JmlXLhip5iN25Rlj4t8v1++1CKOxi067j1p5pibeeUBUtiQAACxKuw3wSGZdwQM0HonuBemO8J1WZREkkY+Ik+H8QBBEjiNCcMN+Y4wfTFdl7cfEoWllhYqTgwzg5XH8/v8AfY9fD18sYryWPCGoX0NnPe2djLNIS1xOzpJsCOUcskbLndiWCAkoo2HSUudD1zStQmbReS4sHQzNbrDb27s/hBXvFT72MFcgdCCRtQYpw1BbaHJr0ZvJLFbq9jaOO0Zllw/LyFFDMCh5mHVjgHpjbKbnu2t552h5ZAFZnvEw7AE7gGRfL/S/PpUBNp/Ed7dz3ujQWB0y4m5ZbaaxXnchipWUt4iQN2ct5YXOxMReW09q51K20tbjWFAEkFmHzFET4ZGkVg0ZI5SOYsWG5UdaCc4n1AW3C2rXMdtcCI2bRq0skHJ4hgFVU8xO/wB7JI9613JOa2P4hsl4g4WWy1a7g0mA3CR3EwvHuicbjAzjcg/ewRg1DxdiGm3U1ryXt3HbxD9/LsTcggFWQH7h6gg5xtjNB5ew7i64ntH4bmuZu9hVnskVUIZc5ZdwTsTn5Z9N83g1IozxyX+WVxHJHYNAqxsAMqH2bO4PTOPKunTeyLhnTNUt7+3F23dghoZZQ0coK4wwAB98ZwfTFT+r8K29/OstreXOn5ASdbQhRMi5wCMY2z1x02OdsBj4nk+IkSKW5FxDITIts4lmA8gXKDYA9ACdz4qjibTS4hLe2wtEMw7o3QOpS8+Oq8rBkJ9846ADJFZ1YaILYEXFw82HJGI0jGCdvuqNx8/cYzger9j2T3EE8kAkeAsYzKxflLYyRkkZ2xnyycdTQYBeapDaTxxahZmylclo21CFizjoGURy7emDg7ee9fcV5ZTRRiO5iKOvg5InBBBwMIJsnz3yfcGrJeCJzl4kY+pUGvDdaHpdxGUfT7bB/EkQVgfUEbg+9BgGrSWnwjvqvIkK8wd9QnuFjC4wMKqgHcjbAzjqTvVQ9nl9LpfFjtbSyRpIjoXhhjYlM5BAl2A269fatipuGmvbuO51G5jkMEZjhRLWPlGTuzcynJIx0wBlsdakv2TaPd2l9PBE99aoVSdE5D4hhh16H0OfzFBXhmTU1SQXEksa/elcxsQ4O6ERw8oO+PvH5Heul2tLvEUk1mZgOd0RWkON8PiOBQ36ee5J2zw8L2b3kl5PLLLcuqgvIkfUAjmwqDfff5Cu/T9As7JY3XmluV8TXMjF5HcjBbJJIzvsPI46UGH8OxqLdbLS2L3dwD4haLbrBGThpWUDODjCgk8xHoDjPtMsorCzjtoefkQHd25mYkklmPmxJJJ8ySahLyKHhzUG1aKQx2d5OP2irsSqsRgTZJ8OMBT5YPTIqdsby1vYTNZXMVxHnHPFIHXPpkbZoPQBgYpXNKBUZxBqEunacZraISzNIkaqQWwWYDOBufkNzXtubmG2gaa4kEca9WboPIfrtWIyaff6pf2t7cRJNbSs5cSFmEQ3VFVDgYwQWbq3tgBghdd4pnutGjWYROszRzIIohz5DgqrKxKL4wBnmPNuAAQSMf1cSnTvi7K/aS/jdgbOO2LRW4QZcoCyqqKM5YqCWxt5VZmncKWdpJE0hafukAXm65wQSfffbpygADYCpaz02zsc/BWkFvlQpESBRgZ229yT9aDA73hbUE0y2drnnuZCR8FGHjheRt8tyFSQME5bJA2yepkrbgLRb6RbrV7ZLm8SJYHKI8Mald/ANmxnO5JyMelZpy/3Fc426UELb6dZQ3D2TWlsIDB3UUZVfFF5qqjYIMgYxuetSEFjDDYx2Spz26IIwkniyo8jnr9a7xEok7zlHPjHNjfHpXZQfAUAYA29q8k+mW8rPKqd3cNCYRPGAJEUnJ5T5b7/APvXupQdVtBHbQJDAgSNBhVHlXbSlB0xQRwmQxRqpkfncqMcxwBk++APypDBFC0jRRIhkbmcquOZsYyfU7Df2rupQQ/EnDum8RW8EOrQtLHBKJUUOV8QBHl86jeBtSu7u1eG8tkt1HjtVTmOIT91WLfjXof7K9/FmqjTLCIAyLLdTCFGTquxZjnywisR7gVRXZtxDeScZyXtyJbhlBEVtGQMs3gCrn55J8+XJJOMhsPfXcFhaTXVzII4IULuxBPKo6nauu01bTrub4e2vraWcDJiSVSwHuOtYv2q68uicI3XJ/lNyBFEo6qCwBf6cw39SPWqi7GpdR1HjuF+fEEBkkcIoKplSMKPwg7ZPt1oNkqUpQKUpQKUpQKUpQcGozUNNZ7y3vrLu47qORRIxGO9iOzKxHXY5GehA6ZNSlKDhem9K5pQeOfTYLm7huJw0hhwY0Y+BWH4uXpze56eWK9QXHzr6pQcCuaUoFKUoFKUoFKUoFKUoFDsKVw33aCuu2niBNI4djs4I2lvr6TlhjVmzygeJvCQfMAYI3NYn9n+7tInmgeJ/ipy3dSd0AAi7nLfiJ328gvlkVivbBr0Gr8Z3EiNzw2iLbREZ6qOZjg7bszD5DpTsk7+04y0Odw6R3MssZZlwv8AJnZd9zn28/egybt9tM3tm8V5cS5cc1u+DHEXB6Hrlu7zynpy52yBXHYZpD3t9PqUWqy2yWkuJLGGLlEylfCWbzXIO2+6g9TmsZ7WNQmveNL+3kRittctjw/dUIgP6IPyztvWX/Z7vIRNqdtJMpuJOWSNRuSMDnyfbw9eu+M4OAu6lKUClKUClKUClKUClKUClKUClKUClKUClKUClKUClKUClKUCviZeeJlzjmBGR5V918yMVRmCliBkKOpoNZ+0bQLjStaa0u0+KkSJrvvYYmiEqkguz7nYbjIOeg2AGZns90TVtalGrWMNhG1lfrHG+Dy2iR7nCHJk5gx2JByuSwzUVxfxdNxNrIe5057e4trWSG4hGWwgfnbmU4I+6AfmTVjdgMqngt4gFDG6dyRIpLHYHbqMYHWgpjVZtS1LiC6nvopoluLqTEUgKuAzZK42PRgN9vFV7djOjXOj8MzrdwPGZrtpYu8UBmjKrg7eROT9aw/UbOz1TtPubtrsLANQgjLMCoVVjZ5DvjziRObcb/LN227RSW8bwMjRMoKMhyCMbEH0oOylKUClKUClKUClKUClKUClKUClKUClKUClKUClKUClKUClKUCuD0rmlBinGfDmn6jby31w1xFcJHyCSAsSfQcoVt87ZCnGelYpwRYx6VrKHTLS4WORlSeZnkd2UDGHLqCAux3Cew8jarDmGD0qPi0v4efmtZzBBgAW8UMaoDnc/dzk9OtBGcTaEdZthcWd3PHcov7pVuGETnyyueXPXBx51jXAepanZ3yaZqE0l2srOFaW5LGIqSTgyANJvndcj5AVYdtHIkKpM6u4zkqvKD6bV5NQ0yC5WWZQYrtojGtymedepXoRkAnIB9/Wgkc0rqhbmjQ+LcA+MYP1HrXbQKUpQKUpQKUpQKUpQKUpQKUpQKUpQKUpQKUpQKUpQKUpQKUpQKUpQK4/FSlB89CMf33r7pSgUpSgUpSgUpSgUpSgUpSg/9k="/>
          <p:cNvSpPr>
            <a:spLocks noChangeAspect="1" noChangeArrowheads="1"/>
          </p:cNvSpPr>
          <p:nvPr/>
        </p:nvSpPr>
        <p:spPr bwMode="auto">
          <a:xfrm>
            <a:off x="155575" y="-601663"/>
            <a:ext cx="1790700" cy="1266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 Why?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386" name="AutoShape 2" descr="data:image/jpg;base64,/9j/4AAQSkZJRgABAQAAAQABAAD/2wBDAAkGBwgHBgkIBwgKCgkLDRYPDQwMDRsUFRAWIB0iIiAdHx8kKDQsJCYxJx8fLT0tMTU3Ojo6Iys/RD84QzQ5Ojf/2wBDAQoKCg0MDRoPDxo3JR8lNzc3Nzc3Nzc3Nzc3Nzc3Nzc3Nzc3Nzc3Nzc3Nzc3Nzc3Nzc3Nzc3Nzc3Nzc3Nzc3Nzf/wAARCACiAOUDASIAAhEBAxEB/8QAHAABAAICAwEAAAAAAAAAAAAAAAUHBggBAwQC/8QATRAAAgEDAgMGAwUDBgkMAwAAAQIDAAQRBSEGEjEHEyJBUWEUcYEIMkKRoRUjsTNScoLB8BYkNFZiorLC0hclJjVDU3ODktHh8ZSV0//EABQBAQAAAAAAAAAAAAAAAAAAAAD/xAAUEQEAAAAAAAAAAAAAAAAAAAAA/9oADAMBAAIRAxEAPwC7biQQwSSsCwRSxCjc4HlWP2nEd7eQRz23DOrmN1DK0r20eQRkHeXPmPKp68/ySf8A8Nv4V5dA/wCo9O97WL/YFB4v2zqv+bV//wDk23/9K4bVdaf+R4cmBHXv72Ffy5S39lTuK5oIAalxD/m9F/8AsV/4K+/2rq6KO84cuWf0iu4Co+rMp/SpylBDaRrsWpX11YSW81pfWio81vMUYhXzykFWIIODXr1jUk0uy+IaCe4JkSNIoFDO7MQAACQPP1qquPuIn4R7XNL1B25bO5skhutusfOQW+anBHyx51Y95Kt5rmkwRsroiSXhI3BAARfzMpI/o0HQ/FBjU8+ha7zj8C2PN5DzDEefr5eVSGk6zBqbyRpDdwTRBS8V1btEwBzg4PUbEZGRkVIlcnoKhNTIsOINNvdhHchrKU+hOXj/ANZWX5uKCaPyqCtOLdLvED20eozRliqyR6ZcujYOCQwjIIyD5179du/gNE1C7B/kLaSQfMKSKp77P3FgZ7jhu9cZdmuLUk9SfvoP9r/1UFr/AOFGliTu2a7Vs4PPYTqAfclNq7rLiLR72ZIrbUrZ5XPKsfeAOTv+E7+R/KpPHTBxUbxFZvd6RMsAJuYsTW/n+8Q8y/qMfWg79U1Wx0qJJdQuY4EduVS53Y46AedeBeLNAYEjU4Nl5tyRt7bb1h/D3EicX9p0htHb4DSNPYIPJpnKhz9Puj5H1qygPn+dBELxToJQudWtFUDOXlC/xru/wh0YW8VwdVsRDKGMb/ELhgpw2DnfB2Poa7dYvF07Sry8dwiwQvJzN0GATvVHdmnFD6r2qRYlZLVrJ7S3Q7HkUcy59yQWPuTQXM3FfDyKGfW9OCnzNymOmfX0IrsXiXQ2TnXV7Ar/ADhcLj+NSfL7n8zTl2I6g+poPLBqunXCc8F/ayJt4kmUj+NepJEkXmR1YeqnNeSfStPnbmmsLWQ+rwqT+oqH1WwsdKvtKu7S2S2zerFI0C8oIkR1AIG2OdkoMkyPWvmWaKGNpJpEjRRlmZgAPrXh1rVLTRtNl1C+flhiXooyzk7KqjzYnAA968lnpT3nd3utIJZzho7ZjmO29AAerDzY+fTAwAHavEOnSZ+GkluVHV7W2lmX/wBSKR+tBxJpIkCT3a2zZxi5jaE/64FSvL/c0ZFdSrDIIwQehoCSJIgeN1ZGGQynIP1r6rH9S0i1021uL/TpX014kaVu4XmjYAZIaI+E9PLB9CKldKkuZdOtpb6NY7p4kaaNDlUcgFgPYHIoPXSlKD4mHNC4IzlSMfSo7hlg+gaeQeYCBVB+Qx/ZUpVL6v2rXXBlw+gS8OnvrRuUPJc+F1JJDABehB2oLopWA9lnH9zxwNQ+JsIrU2nJgxuWDc3N6/IVn1ApXyzYBPpVQz9vWlxvIi6LesyMV3lQA4oMf+0imNd0eTl62rrn1w//AM1l3YXfXOr6PJd3hLtZxx6fG7HJKoXf+EiD+qKqftO48i44nsJYtPe0Fojr45Q/NzEH0HpVvfZ9s2t+BGmJyLm8lkHyAVP92gsyo7iCybUNIubaPAlZMxMRnkkXxI3zDBT9Kka4PtQYP2h60B2W6hqUSlfirVUCgjKGQhSPoWI+layaLqk+jara6jZtyz20gkQ+uPI+xGQfnVy9sl8bDhKXRFbH/PBwANu7Kd6APq6/kaow9dqDc7hrWrbiHRLTVLQnurhAwUndD5qfcHI+lSbdDVFfZ44mCT3XDlw20mbi2z/OGzr+WD9DV6kZFBh/CHBy8OcTcQ6hGyGDUpEkhUdY/vF1P9Y7e1ZjXAGKE4oK87dNWOm8CzwI/LLfypbjHUr95v0XH1qguz+/Gm8a6NeN0S7QN8mPKf41nX2idY+L4kstKRvBZQc7j0eTf/ZVfzNVPHI0ciyKcMpBBHkRvQbv+VeS/wBSsdNiWXUbu3tY2blD3Eqxgn0yxG+xrnTbsX1hbXSryrPCkgGc45gDj9arr7QVo9xwNHPHjltr2OR/kVdP4uKDNBxfw0c/9INJ2OD/AI9F/wAVRPFXE3D1xoN53GuaXJPCnxEKreRsTJGRIgADZJ5kHStTyc+dAT0zuelBeWi8Sy9onatZpEp/Yuld5cQxHI5uXZZGHqWZceg+ubvHStefs4orcT6k5HiWxwD7GRSf4CthqBShrFuIO0Hhjh+7az1LVI1uVxzRRI0jJ/S5QeX64oJLXsXLWenbn4icNIAP+zTxn8yFH1qWWsc4a1K14lupNbsDI9gIhb2rvGyc5zzSMAwBxkIufVGrJBQKUpQcHpVX9tvBY13Rv2zYRs2oWEZJRR/KxZyRj1GSR9R5irRr5dQylSBj0NBR/wBmo/vNeG/SE+34qvKqy7PuFn4T4/4htkyLK6gS4tf6Jc5XPqp2/L1qzaD5atK9agNrrF9btsYriROmOjEdK3UY4BrT/tAhMHG+vRlcH9oTHf0Lkg/kaDHwa227LLI2HAGiQsvKzW4lYY83Jb+2tS4I2mmjiT7zsFHzJxW62mWwstPtbUHIghSIH+iAP7KD1UxXg1fV7TSFtWvZe7F1cpbRbZzI5wo/+a9y0FJfaM0Vu703WoieUMbaUZ2zgsp+ezD8qos9a237UdJ/bPAurWyLzSpD30YHXmQhh/CtSD1oJHhzV59C1yx1S2z3lrMsmBtzDO6/UZH1rcbS7+DVNPtr60fnt7iJZIz7EZH1rScda2q7Fop4eznSu/YsX7x0yc4QucCgzmuD1rmlBqV2pxXkfH2sm/QrI0/MuMkFCPCRnyxWJZ3rYPt/4T+O0yPiGzjBnshyXIA3aI9G/qn9GPpWvh6mg247L70X/AGhSgY5bRYj/wCXlP8AdrJp7eG4jMc8SSIcZV1DA/Q1XHYBd9/wGISwzb3csYGdwDhh/E1ZLkhSQCSPIUHhbQtIf7+l2LfO2Q/2VGavwdoF3p13Amj2ETzQuglS3UMhIIBBA2IzmsCm7edKhlMbaLfZVirfvU2waf8AL3ohxnRtRx/TT/3oMU+z1crb8Y31rNhZJ7JgoOxLK6kj8uY/Stix03rUXQeI4tG49j1y1RxbreO/Jjxd05IK/PlY1tlY3cF9Zw3dpKs0EyB45F6MpGQaDulz3b8vXlOKobs67KpdZlGt8WyMYmlZha82XmYMeYuc7DmB26n287znuEgKh+cls45EZunyzioaaG50e9mvbGFriwuH7y4t4we8jfG8kY/EDgZXrncZO1BOW8EVvEsUEaRxoOVUReVVHoAOldtebT7y3v7VLm0lWWGQZV1OQf7/AP3vXpoFKUoFcHpXNcGgiZFB4qhb0sJBn/zEqWztUFeiT/Cq27mVEkbT5QodSw/lIyTgEZ29xUvI7xwlghlcD7qYGT9Tt+dB3bdK1W7Zrb4btG1YBQFlaOYY2BDRqT+ua2heR/iEjR0xgl1I8RHQEb7b+xrXHt+iCceswjZTJZRMWP4z4hke2wH0oMg0zsiTSL7Q9Ql1U3RmvLcx262/LnfvG5jk7BEf6gVeo6YrHucXWtaRzklYLSS7f0VmVUU7exkGPep6CeO5iEkLcyHocEUFPfaJ1SWzTQIIHKSi4e6Vgd1ZMBT+bfpVn8Ja1FxDw7YarDjFzCrMB+F+jL9GBFeu802yvWVr2zt7kqCF76JXx8sjau62tYLSIQ2sMcMS5wkaBVH0FB9XEaTQyRSKGjdSrqfMHY/pWvHafwbIdLj4j0+JWNvzWuqLGOkkbmPvcf6WBn6HzJrYSGRRI8DSmSRfEfDjAPQbbVg/HdwukaLxcm3Jd2PxCKR1dgIX/hEfmxoNXACSAOprc7hiyGm8O6ZZBQvcWsaED1CjP65rUbhSxGp8TaVYsMrcXkUbY9C4B/StxnlEQTwO3O2ByITjPr6Cg76VxkV1yYmV0SQqcFSy4ypx/Gg4uYo54ZIZkEkUilXQjIYEYIP51qZ2i8KTcI8Rz2RUm0kzJaSH8UZOw+Y6H5Z6EVtjCHjbuyJHXlz3rEdc9PX9MVhHbHwqeJeFJJLWPnv7DM0GBuy48aD5gZA9QKDGPs23fNpOsWRbxRzpKB7MpH+7VuyTSJMEFvM67EyKV5Rv7kH9KoT7ON2IuIdUtcjE1oH6+asP+KrsSQtdSSyd0q5wri6fBA9ioUefnQancXWn7O4n1a1Q7RXcqY8wA5qGI9q2I4k7KtD1zXL3Vm12eJ7qTvXjhRXAJ64O5/8Auvu77M+GL+1hsP2jc8tpupt7OFWGf5zCPLdPMmg10wfSrI7J+0iXha5XTdVkZ9Glbr1a2Y/iUfzT5j69c58/abwRp3CdtYSaZeXVz37yLKZ4wvLgKVxgDrlvyqv/ADoN0JHi1SwhurCeOWFwskcqOxV19uQjO1d9jym2jK8xGBnn5s/62/51SnYNxDeG11HR2cmOLlnhZmGIgQeYAH1wP7kmrVtb+OzwjyQZwSYkeFNyc+oJ6UHN/p1xpt1Lqeix85kIN5ZDAFz6sudhKB5nZsAHyIltOvbfULSO7tZOeGQZU4II3wQQdwQQQQdwQQcHavOLuU5l7qRof5qornGPLBz+lRumTRW/EMiWxxaalG06jBGJ0IEmx6ZBU+W4J8zQZJSuF6bdKUHNcE4Fc0oIPVGZOJNGKOAZEuF5Mfe8IPX02qSkExtgJJUik25mG4G4zjOPzqF4jXk1zQpQLiRu8mjEcLKueaM5J5iOmPWpG7dmhjecW9vytzZmIcpsenlnp60HqlldXjMUBm5xu6sAFHlVAfaHjLcRaXdd2V72wxv12djj6c361ezz3EkyiKBHjzlG7x1ycefhIx+m1Ur9ovvv2hocsyJGe5lCgPzZwyew9aC0tDnVb+7uJmIENra2yYUkklC5GBuTlhWQWUheMFmlfJPiePk/SsM4LvBb8OwXHxB/xshkVYXmkfu444jyqoJ2KN5eflU1Le6hqCFdP/dxjYzTqUUdc+hYj/ROPUgign2kZZFHJlCDl+YbHyH1r7z6VRnaX2m6roXFM+lWFpp8iWaxd3PNGXbLIrNg59wPpXm4O7YdZ1PWotP1z4VLa6BiWWACFonPRuYkj23HnQXLdXmnfvXve6HISJAz8wTBwMgdDv0rA+2xQ3BT3unq64dYZg0brmJyNsHHmqH6VM3l5cctvMkt/PgtymOQzRoR0LckJI9iPzHn0XNpJrugaxpp/aNwL22JFxdMwhUjPKE8HkwBx5jz6UFOdilpHccfWc88kSRWcclwxkYKNhyjr7sD9K2E1/V0it1NpaRaigBZ40u40wB0xzHB6+e3X6099nu3ht9Y1vULwiE2tqkbM55QvM++c/0RVlT30Gqu10l0JYRgKO7doV5SdxzA+I5HiC+WxoJPhvWI7qVozG8TmJW7tVjMcajYeJGOfTc+XQVjfCHF9vNxhxjpZdA8Vy1xB3r8qtyIsbjJ6YKA/I+1ZNpGpM6Ty3V5dSwxMWLS6dJEgUD8LMviAwTzDatXrfiK4tOLH162dlka6knIOCWV2JZT5HIJB+dBtT33fTxTO0LygYRobd5AM+j9K4jnee5MS3F47rjnRViUL88DI8tic1FQapBqukLJBdwXK3MPMInvW5nVhsuY1HKeo6HBBrosRFLYEW571uYKhtbSWcLjr4pSVOOmaDCX4ck4X7WIpojLZafq0MzRsswUK4XndC+QACVyPTmG2Kz6NYbVu9u5IooRj9/LKUJPu6xqMny8W+cVGatpl1dRRzOLKyubSdJbae5hkLjkbIGVVAvNuCBnZj1xXZrMtzc6fbvEXiRWAklaYpyt5qJHcNzdR4VyRtlc0HfI0wiAm765JUkK9vJ3ZyP+7aXmI3H3h5eVfEU07yPaW1qVZSwY2umryr4cYJ52XrvjKnG3vSLTJGPfx2rMJOZ2Y2hCtkbhud+Zjt5jBGK+J4Q0UPe2ryqkSxrF8JJFEqjGVAXJYYA+7kfOgg+2zTkuOCZrhAwayuY3OYVUYJKHcf06pvhDg694rlmFnd2NskLIsjXM3JjmzuBjf7pq3+KoFn4U1GygtbcwRW7Ys7DR5YkSYjIYuxAGNiSR5HO+AcG7GNUXTr7V+a5it2e3Qo8s7IuQ4/CDljg+VBY3CeiW/B2nyabpN7b3N28gkmuDcdwsp5RhQWVgQATsM+ecdBkMMlwJC0t0AwG8VvJDO5/1QfPPQ/lXEcl9dRktc37Fiu6TJEm++wwWHlucDfrXVHCOVo57i4TLAtCsVs7g75xyknfOOmcHyoPswiOcGW0up1wSZry2Kog5iScKcAjGfuAkYBNd0E6S65pQglS5t2MrRzRXPfIpRCrDfJHUZ3646VHXFpDbTW81jpKveAoI3u4XHdZ2GAjMykb9Fx7jcia0uA3HFF3cieaW2sohbRiQ5VZWw0nLsDgAID13PXYigyQdKUHSlBzSlKCE4iXlu9HuVA5orsjcE7GJ87fQV4Rd2oue/uZne6ZeUycpiUAeQABIGSepJ9693FfgtLOcuUEN5E3MvUZyu2x38Xpv0G5FYfdTXE15M7zpJyBc9+YmZHXbHRwm5IwFZvYZ2DJLrUNPMhlLxyuXEbL3kuEPLk9AQTjG2Kq7t/ElxbaNO8McIEkqY5mzuF3IZVIGBWctIiyqzvcSNMvOIwGUk9SD3rF8f1FUDrWCdoLw6/p8WnRJHbiB+9i7mMEM7BwkQ5cL1DliDtjJAwaCZ4b/AG7ZcLaMsNuG00WqM4e5MajPiJYvyrvn7oJ884wKldMS4jvJ726eCRY18crCWdwhUY5B4kUewHT1zkRUa3t4firaKGzt4o/hor5I3aPbJyU5X25VIOCo23bcYldVuY4LG5+Hne61G0fk54G72SPm6uQQ7oFHkCMZwR5UFVcTaY3FfaxLpgke0e6mSPmmhCmPEQ6oD12x5fToMrm7FpdCgbVrXiRPibJfiIua27sF0OV8RkPLuBvvXkXQGstattYEF9Nq7Tqe4hcokAI8JmlXLhip5iN25Rlj4t8v1++1CKOxi067j1p5pibeeUBUtiQAACxKuw3wSGZdwQM0HonuBemO8J1WZREkkY+Ik+H8QBBEjiNCcMN+Y4wfTFdl7cfEoWllhYqTgwzg5XH8/v8AfY9fD18sYryWPCGoX0NnPe2djLNIS1xOzpJsCOUcskbLndiWCAkoo2HSUudD1zStQmbReS4sHQzNbrDb27s/hBXvFT72MFcgdCCRtQYpw1BbaHJr0ZvJLFbq9jaOO0Zllw/LyFFDMCh5mHVjgHpjbKbnu2t552h5ZAFZnvEw7AE7gGRfL/S/PpUBNp/Ed7dz3ujQWB0y4m5ZbaaxXnchipWUt4iQN2ct5YXOxMReW09q51K20tbjWFAEkFmHzFET4ZGkVg0ZI5SOYsWG5UdaCc4n1AW3C2rXMdtcCI2bRq0skHJ4hgFVU8xO/wB7JI9613JOa2P4hsl4g4WWy1a7g0mA3CR3EwvHuicbjAzjcg/ewRg1DxdiGm3U1ryXt3HbxD9/LsTcggFWQH7h6gg5xtjNB5ew7i64ntH4bmuZu9hVnskVUIZc5ZdwTsTn5Z9N83g1IozxyX+WVxHJHYNAqxsAMqH2bO4PTOPKunTeyLhnTNUt7+3F23dghoZZQ0coK4wwAB98ZwfTFT+r8K29/OstreXOn5ASdbQhRMi5wCMY2z1x02OdsBj4nk+IkSKW5FxDITIts4lmA8gXKDYA9ACdz4qjibTS4hLe2wtEMw7o3QOpS8+Oq8rBkJ9846ADJFZ1YaILYEXFw82HJGI0jGCdvuqNx8/cYzger9j2T3EE8kAkeAsYzKxflLYyRkkZ2xnyycdTQYBeapDaTxxahZmylclo21CFizjoGURy7emDg7ee9fcV5ZTRRiO5iKOvg5InBBBwMIJsnz3yfcGrJeCJzl4kY+pUGvDdaHpdxGUfT7bB/EkQVgfUEbg+9BgGrSWnwjvqvIkK8wd9QnuFjC4wMKqgHcjbAzjqTvVQ9nl9LpfFjtbSyRpIjoXhhjYlM5BAl2A269fatipuGmvbuO51G5jkMEZjhRLWPlGTuzcynJIx0wBlsdakv2TaPd2l9PBE99aoVSdE5D4hhh16H0OfzFBXhmTU1SQXEksa/elcxsQ4O6ERw8oO+PvH5Heul2tLvEUk1mZgOd0RWkON8PiOBQ36ee5J2zw8L2b3kl5PLLLcuqgvIkfUAjmwqDfff5Cu/T9As7JY3XmluV8TXMjF5HcjBbJJIzvsPI46UGH8OxqLdbLS2L3dwD4haLbrBGThpWUDODjCgk8xHoDjPtMsorCzjtoefkQHd25mYkklmPmxJJJ8ySahLyKHhzUG1aKQx2d5OP2irsSqsRgTZJ8OMBT5YPTIqdsby1vYTNZXMVxHnHPFIHXPpkbZoPQBgYpXNKBUZxBqEunacZraISzNIkaqQWwWYDOBufkNzXtubmG2gaa4kEca9WboPIfrtWIyaff6pf2t7cRJNbSs5cSFmEQ3VFVDgYwQWbq3tgBghdd4pnutGjWYROszRzIIohz5DgqrKxKL4wBnmPNuAAQSMf1cSnTvi7K/aS/jdgbOO2LRW4QZcoCyqqKM5YqCWxt5VZmncKWdpJE0hafukAXm65wQSfffbpygADYCpaz02zsc/BWkFvlQpESBRgZ229yT9aDA73hbUE0y2drnnuZCR8FGHjheRt8tyFSQME5bJA2yepkrbgLRb6RbrV7ZLm8SJYHKI8Mald/ANmxnO5JyMelZpy/3Fc426UELb6dZQ3D2TWlsIDB3UUZVfFF5qqjYIMgYxuetSEFjDDYx2Spz26IIwkniyo8jnr9a7xEok7zlHPjHNjfHpXZQfAUAYA29q8k+mW8rPKqd3cNCYRPGAJEUnJ5T5b7/APvXupQdVtBHbQJDAgSNBhVHlXbSlB0xQRwmQxRqpkfncqMcxwBk++APypDBFC0jRRIhkbmcquOZsYyfU7Df2rupQQ/EnDum8RW8EOrQtLHBKJUUOV8QBHl86jeBtSu7u1eG8tkt1HjtVTmOIT91WLfjXof7K9/FmqjTLCIAyLLdTCFGTquxZjnywisR7gVRXZtxDeScZyXtyJbhlBEVtGQMs3gCrn55J8+XJJOMhsPfXcFhaTXVzII4IULuxBPKo6nauu01bTrub4e2vraWcDJiSVSwHuOtYv2q68uicI3XJ/lNyBFEo6qCwBf6cw39SPWqi7GpdR1HjuF+fEEBkkcIoKplSMKPwg7ZPt1oNkqUpQKUpQKUpQKUpQcGozUNNZ7y3vrLu47qORRIxGO9iOzKxHXY5GehA6ZNSlKDhem9K5pQeOfTYLm7huJw0hhwY0Y+BWH4uXpze56eWK9QXHzr6pQcCuaUoFKUoFKUoFKUoFKUoFDsKVw33aCuu2niBNI4djs4I2lvr6TlhjVmzygeJvCQfMAYI3NYn9n+7tInmgeJ/ipy3dSd0AAi7nLfiJ328gvlkVivbBr0Gr8Z3EiNzw2iLbREZ6qOZjg7bszD5DpTsk7+04y0Odw6R3MssZZlwv8AJnZd9zn28/egybt9tM3tm8V5cS5cc1u+DHEXB6Hrlu7zynpy52yBXHYZpD3t9PqUWqy2yWkuJLGGLlEylfCWbzXIO2+6g9TmsZ7WNQmveNL+3kRittctjw/dUIgP6IPyztvWX/Z7vIRNqdtJMpuJOWSNRuSMDnyfbw9eu+M4OAu6lKUClKUClKUClKUClKUClKUClKUClKUClKUClKUClKUClKUCviZeeJlzjmBGR5V918yMVRmCliBkKOpoNZ+0bQLjStaa0u0+KkSJrvvYYmiEqkguz7nYbjIOeg2AGZns90TVtalGrWMNhG1lfrHG+Dy2iR7nCHJk5gx2JByuSwzUVxfxdNxNrIe5057e4trWSG4hGWwgfnbmU4I+6AfmTVjdgMqngt4gFDG6dyRIpLHYHbqMYHWgpjVZtS1LiC6nvopoluLqTEUgKuAzZK42PRgN9vFV7djOjXOj8MzrdwPGZrtpYu8UBmjKrg7eROT9aw/UbOz1TtPubtrsLANQgjLMCoVVjZ5DvjziRObcb/LN227RSW8bwMjRMoKMhyCMbEH0oOylKUClKUClKUClKUClKUClKUClKUClKUClKUClKUClKUClKUCuD0rmlBinGfDmn6jby31w1xFcJHyCSAsSfQcoVt87ZCnGelYpwRYx6VrKHTLS4WORlSeZnkd2UDGHLqCAux3Cew8jarDmGD0qPi0v4efmtZzBBgAW8UMaoDnc/dzk9OtBGcTaEdZthcWd3PHcov7pVuGETnyyueXPXBx51jXAepanZ3yaZqE0l2srOFaW5LGIqSTgyANJvndcj5AVYdtHIkKpM6u4zkqvKD6bV5NQ0yC5WWZQYrtojGtymedepXoRkAnIB9/Wgkc0rqhbmjQ+LcA+MYP1HrXbQKUpQKUpQKUpQKUpQKUpQKUpQKUpQKUpQKUpQKUpQKUpQKUpQKUpQK4/FSlB89CMf33r7pSgUpSgUpSgUpSgUpSgUpSg/9k="/>
          <p:cNvSpPr>
            <a:spLocks noChangeAspect="1" noChangeArrowheads="1"/>
          </p:cNvSpPr>
          <p:nvPr/>
        </p:nvSpPr>
        <p:spPr bwMode="auto">
          <a:xfrm>
            <a:off x="155575" y="-601663"/>
            <a:ext cx="1790700" cy="1266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8" name="AutoShape 4" descr="data:image/jpg;base64,/9j/4AAQSkZJRgABAQAAAQABAAD/2wBDAAkGBwgHBgkIBwgKCgkLDRYPDQwMDRsUFRAWIB0iIiAdHx8kKDQsJCYxJx8fLT0tMTU3Ojo6Iys/RD84QzQ5Ojf/2wBDAQoKCg0MDRoPDxo3JR8lNzc3Nzc3Nzc3Nzc3Nzc3Nzc3Nzc3Nzc3Nzc3Nzc3Nzc3Nzc3Nzc3Nzc3Nzc3Nzc3Nzf/wAARCACiAOUDASIAAhEBAxEB/8QAHAABAAICAwEAAAAAAAAAAAAAAAUHBggBAwQC/8QATRAAAgEDAgMGAwUDBgkMAwAAAQIDAAQRBSEGEjEHEyJBUWEUcYEIMkKRoRUjsTNScoLB8BYkNFZiorLC0hclJjVDU3ODktHh8ZSV0//EABQBAQAAAAAAAAAAAAAAAAAAAAD/xAAUEQEAAAAAAAAAAAAAAAAAAAAA/9oADAMBAAIRAxEAPwC7biQQwSSsCwRSxCjc4HlWP2nEd7eQRz23DOrmN1DK0r20eQRkHeXPmPKp68/ySf8A8Nv4V5dA/wCo9O97WL/YFB4v2zqv+bV//wDk23/9K4bVdaf+R4cmBHXv72Ffy5S39lTuK5oIAalxD/m9F/8AsV/4K+/2rq6KO84cuWf0iu4Co+rMp/SpylBDaRrsWpX11YSW81pfWio81vMUYhXzykFWIIODXr1jUk0uy+IaCe4JkSNIoFDO7MQAACQPP1qquPuIn4R7XNL1B25bO5skhutusfOQW+anBHyx51Y95Kt5rmkwRsroiSXhI3BAARfzMpI/o0HQ/FBjU8+ha7zj8C2PN5DzDEefr5eVSGk6zBqbyRpDdwTRBS8V1btEwBzg4PUbEZGRkVIlcnoKhNTIsOINNvdhHchrKU+hOXj/ANZWX5uKCaPyqCtOLdLvED20eozRliqyR6ZcujYOCQwjIIyD5179du/gNE1C7B/kLaSQfMKSKp77P3FgZ7jhu9cZdmuLUk9SfvoP9r/1UFr/AOFGliTu2a7Vs4PPYTqAfclNq7rLiLR72ZIrbUrZ5XPKsfeAOTv+E7+R/KpPHTBxUbxFZvd6RMsAJuYsTW/n+8Q8y/qMfWg79U1Wx0qJJdQuY4EduVS53Y46AedeBeLNAYEjU4Nl5tyRt7bb1h/D3EicX9p0htHb4DSNPYIPJpnKhz9Puj5H1qygPn+dBELxToJQudWtFUDOXlC/xru/wh0YW8VwdVsRDKGMb/ELhgpw2DnfB2Poa7dYvF07Sry8dwiwQvJzN0GATvVHdmnFD6r2qRYlZLVrJ7S3Q7HkUcy59yQWPuTQXM3FfDyKGfW9OCnzNymOmfX0IrsXiXQ2TnXV7Ar/ADhcLj+NSfL7n8zTl2I6g+poPLBqunXCc8F/ayJt4kmUj+NepJEkXmR1YeqnNeSfStPnbmmsLWQ+rwqT+oqH1WwsdKvtKu7S2S2zerFI0C8oIkR1AIG2OdkoMkyPWvmWaKGNpJpEjRRlmZgAPrXh1rVLTRtNl1C+flhiXooyzk7KqjzYnAA968lnpT3nd3utIJZzho7ZjmO29AAerDzY+fTAwAHavEOnSZ+GkluVHV7W2lmX/wBSKR+tBxJpIkCT3a2zZxi5jaE/64FSvL/c0ZFdSrDIIwQehoCSJIgeN1ZGGQynIP1r6rH9S0i1021uL/TpX014kaVu4XmjYAZIaI+E9PLB9CKldKkuZdOtpb6NY7p4kaaNDlUcgFgPYHIoPXSlKD4mHNC4IzlSMfSo7hlg+gaeQeYCBVB+Qx/ZUpVL6v2rXXBlw+gS8OnvrRuUPJc+F1JJDABehB2oLopWA9lnH9zxwNQ+JsIrU2nJgxuWDc3N6/IVn1ApXyzYBPpVQz9vWlxvIi6LesyMV3lQA4oMf+0imNd0eTl62rrn1w//AM1l3YXfXOr6PJd3hLtZxx6fG7HJKoXf+EiD+qKqftO48i44nsJYtPe0Fojr45Q/NzEH0HpVvfZ9s2t+BGmJyLm8lkHyAVP92gsyo7iCybUNIubaPAlZMxMRnkkXxI3zDBT9Kka4PtQYP2h60B2W6hqUSlfirVUCgjKGQhSPoWI+layaLqk+jara6jZtyz20gkQ+uPI+xGQfnVy9sl8bDhKXRFbH/PBwANu7Kd6APq6/kaow9dqDc7hrWrbiHRLTVLQnurhAwUndD5qfcHI+lSbdDVFfZ44mCT3XDlw20mbi2z/OGzr+WD9DV6kZFBh/CHBy8OcTcQ6hGyGDUpEkhUdY/vF1P9Y7e1ZjXAGKE4oK87dNWOm8CzwI/LLfypbjHUr95v0XH1qguz+/Gm8a6NeN0S7QN8mPKf41nX2idY+L4kstKRvBZQc7j0eTf/ZVfzNVPHI0ciyKcMpBBHkRvQbv+VeS/wBSsdNiWXUbu3tY2blD3Eqxgn0yxG+xrnTbsX1hbXSryrPCkgGc45gDj9arr7QVo9xwNHPHjltr2OR/kVdP4uKDNBxfw0c/9INJ2OD/AI9F/wAVRPFXE3D1xoN53GuaXJPCnxEKreRsTJGRIgADZJ5kHStTyc+dAT0zuelBeWi8Sy9onatZpEp/Yuld5cQxHI5uXZZGHqWZceg+ubvHStefs4orcT6k5HiWxwD7GRSf4CthqBShrFuIO0Hhjh+7az1LVI1uVxzRRI0jJ/S5QeX64oJLXsXLWenbn4icNIAP+zTxn8yFH1qWWsc4a1K14lupNbsDI9gIhb2rvGyc5zzSMAwBxkIufVGrJBQKUpQcHpVX9tvBY13Rv2zYRs2oWEZJRR/KxZyRj1GSR9R5irRr5dQylSBj0NBR/wBmo/vNeG/SE+34qvKqy7PuFn4T4/4htkyLK6gS4tf6Jc5XPqp2/L1qzaD5atK9agNrrF9btsYriROmOjEdK3UY4BrT/tAhMHG+vRlcH9oTHf0Lkg/kaDHwa227LLI2HAGiQsvKzW4lYY83Jb+2tS4I2mmjiT7zsFHzJxW62mWwstPtbUHIghSIH+iAP7KD1UxXg1fV7TSFtWvZe7F1cpbRbZzI5wo/+a9y0FJfaM0Vu703WoieUMbaUZ2zgsp+ezD8qos9a237UdJ/bPAurWyLzSpD30YHXmQhh/CtSD1oJHhzV59C1yx1S2z3lrMsmBtzDO6/UZH1rcbS7+DVNPtr60fnt7iJZIz7EZH1rScda2q7Fop4eznSu/YsX7x0yc4QucCgzmuD1rmlBqV2pxXkfH2sm/QrI0/MuMkFCPCRnyxWJZ3rYPt/4T+O0yPiGzjBnshyXIA3aI9G/qn9GPpWvh6mg247L70X/AGhSgY5bRYj/wCXlP8AdrJp7eG4jMc8SSIcZV1DA/Q1XHYBd9/wGISwzb3csYGdwDhh/E1ZLkhSQCSPIUHhbQtIf7+l2LfO2Q/2VGavwdoF3p13Amj2ETzQuglS3UMhIIBBA2IzmsCm7edKhlMbaLfZVirfvU2waf8AL3ohxnRtRx/TT/3oMU+z1crb8Y31rNhZJ7JgoOxLK6kj8uY/Stix03rUXQeI4tG49j1y1RxbreO/Jjxd05IK/PlY1tlY3cF9Zw3dpKs0EyB45F6MpGQaDulz3b8vXlOKobs67KpdZlGt8WyMYmlZha82XmYMeYuc7DmB26n287znuEgKh+cls45EZunyzioaaG50e9mvbGFriwuH7y4t4we8jfG8kY/EDgZXrncZO1BOW8EVvEsUEaRxoOVUReVVHoAOldtebT7y3v7VLm0lWWGQZV1OQf7/AP3vXpoFKUoFcHpXNcGgiZFB4qhb0sJBn/zEqWztUFeiT/Cq27mVEkbT5QodSw/lIyTgEZ29xUvI7xwlghlcD7qYGT9Tt+dB3bdK1W7Zrb4btG1YBQFlaOYY2BDRqT+ua2heR/iEjR0xgl1I8RHQEb7b+xrXHt+iCceswjZTJZRMWP4z4hke2wH0oMg0zsiTSL7Q9Ql1U3RmvLcx262/LnfvG5jk7BEf6gVeo6YrHucXWtaRzklYLSS7f0VmVUU7exkGPep6CeO5iEkLcyHocEUFPfaJ1SWzTQIIHKSi4e6Vgd1ZMBT+bfpVn8Ja1FxDw7YarDjFzCrMB+F+jL9GBFeu802yvWVr2zt7kqCF76JXx8sjau62tYLSIQ2sMcMS5wkaBVH0FB9XEaTQyRSKGjdSrqfMHY/pWvHafwbIdLj4j0+JWNvzWuqLGOkkbmPvcf6WBn6HzJrYSGRRI8DSmSRfEfDjAPQbbVg/HdwukaLxcm3Jd2PxCKR1dgIX/hEfmxoNXACSAOprc7hiyGm8O6ZZBQvcWsaED1CjP65rUbhSxGp8TaVYsMrcXkUbY9C4B/StxnlEQTwO3O2ByITjPr6Cg76VxkV1yYmV0SQqcFSy4ypx/Gg4uYo54ZIZkEkUilXQjIYEYIP51qZ2i8KTcI8Rz2RUm0kzJaSH8UZOw+Y6H5Z6EVtjCHjbuyJHXlz3rEdc9PX9MVhHbHwqeJeFJJLWPnv7DM0GBuy48aD5gZA9QKDGPs23fNpOsWRbxRzpKB7MpH+7VuyTSJMEFvM67EyKV5Rv7kH9KoT7ON2IuIdUtcjE1oH6+asP+KrsSQtdSSyd0q5wri6fBA9ioUefnQancXWn7O4n1a1Q7RXcqY8wA5qGI9q2I4k7KtD1zXL3Vm12eJ7qTvXjhRXAJ64O5/8Auvu77M+GL+1hsP2jc8tpupt7OFWGf5zCPLdPMmg10wfSrI7J+0iXha5XTdVkZ9Glbr1a2Y/iUfzT5j69c58/abwRp3CdtYSaZeXVz37yLKZ4wvLgKVxgDrlvyqv/ADoN0JHi1SwhurCeOWFwskcqOxV19uQjO1d9jym2jK8xGBnn5s/62/51SnYNxDeG11HR2cmOLlnhZmGIgQeYAH1wP7kmrVtb+OzwjyQZwSYkeFNyc+oJ6UHN/p1xpt1Lqeix85kIN5ZDAFz6sudhKB5nZsAHyIltOvbfULSO7tZOeGQZU4II3wQQdwQQQQdwQQcHavOLuU5l7qRof5qornGPLBz+lRumTRW/EMiWxxaalG06jBGJ0IEmx6ZBU+W4J8zQZJSuF6bdKUHNcE4Fc0oIPVGZOJNGKOAZEuF5Mfe8IPX02qSkExtgJJUik25mG4G4zjOPzqF4jXk1zQpQLiRu8mjEcLKueaM5J5iOmPWpG7dmhjecW9vytzZmIcpsenlnp60HqlldXjMUBm5xu6sAFHlVAfaHjLcRaXdd2V72wxv12djj6c361ezz3EkyiKBHjzlG7x1ycefhIx+m1Ur9ovvv2hocsyJGe5lCgPzZwyew9aC0tDnVb+7uJmIENra2yYUkklC5GBuTlhWQWUheMFmlfJPiePk/SsM4LvBb8OwXHxB/xshkVYXmkfu444jyqoJ2KN5eflU1Le6hqCFdP/dxjYzTqUUdc+hYj/ROPUgign2kZZFHJlCDl+YbHyH1r7z6VRnaX2m6roXFM+lWFpp8iWaxd3PNGXbLIrNg59wPpXm4O7YdZ1PWotP1z4VLa6BiWWACFonPRuYkj23HnQXLdXmnfvXve6HISJAz8wTBwMgdDv0rA+2xQ3BT3unq64dYZg0brmJyNsHHmqH6VM3l5cctvMkt/PgtymOQzRoR0LckJI9iPzHn0XNpJrugaxpp/aNwL22JFxdMwhUjPKE8HkwBx5jz6UFOdilpHccfWc88kSRWcclwxkYKNhyjr7sD9K2E1/V0it1NpaRaigBZ40u40wB0xzHB6+e3X6099nu3ht9Y1vULwiE2tqkbM55QvM++c/0RVlT30Gqu10l0JYRgKO7doV5SdxzA+I5HiC+WxoJPhvWI7qVozG8TmJW7tVjMcajYeJGOfTc+XQVjfCHF9vNxhxjpZdA8Vy1xB3r8qtyIsbjJ6YKA/I+1ZNpGpM6Ty3V5dSwxMWLS6dJEgUD8LMviAwTzDatXrfiK4tOLH162dlka6knIOCWV2JZT5HIJB+dBtT33fTxTO0LygYRobd5AM+j9K4jnee5MS3F47rjnRViUL88DI8tic1FQapBqukLJBdwXK3MPMInvW5nVhsuY1HKeo6HBBrosRFLYEW571uYKhtbSWcLjr4pSVOOmaDCX4ck4X7WIpojLZafq0MzRsswUK4XndC+QACVyPTmG2Kz6NYbVu9u5IooRj9/LKUJPu6xqMny8W+cVGatpl1dRRzOLKyubSdJbae5hkLjkbIGVVAvNuCBnZj1xXZrMtzc6fbvEXiRWAklaYpyt5qJHcNzdR4VyRtlc0HfI0wiAm765JUkK9vJ3ZyP+7aXmI3H3h5eVfEU07yPaW1qVZSwY2umryr4cYJ52XrvjKnG3vSLTJGPfx2rMJOZ2Y2hCtkbhud+Zjt5jBGK+J4Q0UPe2ryqkSxrF8JJFEqjGVAXJYYA+7kfOgg+2zTkuOCZrhAwayuY3OYVUYJKHcf06pvhDg694rlmFnd2NskLIsjXM3JjmzuBjf7pq3+KoFn4U1GygtbcwRW7Ys7DR5YkSYjIYuxAGNiSR5HO+AcG7GNUXTr7V+a5it2e3Qo8s7IuQ4/CDljg+VBY3CeiW/B2nyabpN7b3N28gkmuDcdwsp5RhQWVgQATsM+ecdBkMMlwJC0t0AwG8VvJDO5/1QfPPQ/lXEcl9dRktc37Fiu6TJEm++wwWHlucDfrXVHCOVo57i4TLAtCsVs7g75xyknfOOmcHyoPswiOcGW0up1wSZry2Kog5iScKcAjGfuAkYBNd0E6S65pQglS5t2MrRzRXPfIpRCrDfJHUZ3646VHXFpDbTW81jpKveAoI3u4XHdZ2GAjMykb9Fx7jcia0uA3HFF3cieaW2sohbRiQ5VZWw0nLsDgAID13PXYigyQdKUHSlBzSlKCE4iXlu9HuVA5orsjcE7GJ87fQV4Rd2oue/uZne6ZeUycpiUAeQABIGSepJ9693FfgtLOcuUEN5E3MvUZyu2x38Xpv0G5FYfdTXE15M7zpJyBc9+YmZHXbHRwm5IwFZvYZ2DJLrUNPMhlLxyuXEbL3kuEPLk9AQTjG2Kq7t/ElxbaNO8McIEkqY5mzuF3IZVIGBWctIiyqzvcSNMvOIwGUk9SD3rF8f1FUDrWCdoLw6/p8WnRJHbiB+9i7mMEM7BwkQ5cL1DliDtjJAwaCZ4b/AG7ZcLaMsNuG00WqM4e5MajPiJYvyrvn7oJ884wKldMS4jvJ726eCRY18crCWdwhUY5B4kUewHT1zkRUa3t4firaKGzt4o/hor5I3aPbJyU5X25VIOCo23bcYldVuY4LG5+Hne61G0fk54G72SPm6uQQ7oFHkCMZwR5UFVcTaY3FfaxLpgke0e6mSPmmhCmPEQ6oD12x5fToMrm7FpdCgbVrXiRPibJfiIua27sF0OV8RkPLuBvvXkXQGstattYEF9Nq7Tqe4hcokAI8JmlXLhip5iN25Rlj4t8v1++1CKOxi067j1p5pibeeUBUtiQAACxKuw3wSGZdwQM0HonuBemO8J1WZREkkY+Ik+H8QBBEjiNCcMN+Y4wfTFdl7cfEoWllhYqTgwzg5XH8/v8AfY9fD18sYryWPCGoX0NnPe2djLNIS1xOzpJsCOUcskbLndiWCAkoo2HSUudD1zStQmbReS4sHQzNbrDb27s/hBXvFT72MFcgdCCRtQYpw1BbaHJr0ZvJLFbq9jaOO0Zllw/LyFFDMCh5mHVjgHpjbKbnu2t552h5ZAFZnvEw7AE7gGRfL/S/PpUBNp/Ed7dz3ujQWB0y4m5ZbaaxXnchipWUt4iQN2ct5YXOxMReW09q51K20tbjWFAEkFmHzFET4ZGkVg0ZI5SOYsWG5UdaCc4n1AW3C2rXMdtcCI2bRq0skHJ4hgFVU8xO/wB7JI9613JOa2P4hsl4g4WWy1a7g0mA3CR3EwvHuicbjAzjcg/ewRg1DxdiGm3U1ryXt3HbxD9/LsTcggFWQH7h6gg5xtjNB5ew7i64ntH4bmuZu9hVnskVUIZc5ZdwTsTn5Z9N83g1IozxyX+WVxHJHYNAqxsAMqH2bO4PTOPKunTeyLhnTNUt7+3F23dghoZZQ0coK4wwAB98ZwfTFT+r8K29/OstreXOn5ASdbQhRMi5wCMY2z1x02OdsBj4nk+IkSKW5FxDITIts4lmA8gXKDYA9ACdz4qjibTS4hLe2wtEMw7o3QOpS8+Oq8rBkJ9846ADJFZ1YaILYEXFw82HJGI0jGCdvuqNx8/cYzger9j2T3EE8kAkeAsYzKxflLYyRkkZ2xnyycdTQYBeapDaTxxahZmylclo21CFizjoGURy7emDg7ee9fcV5ZTRRiO5iKOvg5InBBBwMIJsnz3yfcGrJeCJzl4kY+pUGvDdaHpdxGUfT7bB/EkQVgfUEbg+9BgGrSWnwjvqvIkK8wd9QnuFjC4wMKqgHcjbAzjqTvVQ9nl9LpfFjtbSyRpIjoXhhjYlM5BAl2A269fatipuGmvbuO51G5jkMEZjhRLWPlGTuzcynJIx0wBlsdakv2TaPd2l9PBE99aoVSdE5D4hhh16H0OfzFBXhmTU1SQXEksa/elcxsQ4O6ERw8oO+PvH5Heul2tLvEUk1mZgOd0RWkON8PiOBQ36ee5J2zw8L2b3kl5PLLLcuqgvIkfUAjmwqDfff5Cu/T9As7JY3XmluV8TXMjF5HcjBbJJIzvsPI46UGH8OxqLdbLS2L3dwD4haLbrBGThpWUDODjCgk8xHoDjPtMsorCzjtoefkQHd25mYkklmPmxJJJ8ySahLyKHhzUG1aKQx2d5OP2irsSqsRgTZJ8OMBT5YPTIqdsby1vYTNZXMVxHnHPFIHXPpkbZoPQBgYpXNKBUZxBqEunacZraISzNIkaqQWwWYDOBufkNzXtubmG2gaa4kEca9WboPIfrtWIyaff6pf2t7cRJNbSs5cSFmEQ3VFVDgYwQWbq3tgBghdd4pnutGjWYROszRzIIohz5DgqrKxKL4wBnmPNuAAQSMf1cSnTvi7K/aS/jdgbOO2LRW4QZcoCyqqKM5YqCWxt5VZmncKWdpJE0hafukAXm65wQSfffbpygADYCpaz02zsc/BWkFvlQpESBRgZ229yT9aDA73hbUE0y2drnnuZCR8FGHjheRt8tyFSQME5bJA2yepkrbgLRb6RbrV7ZLm8SJYHKI8Mald/ANmxnO5JyMelZpy/3Fc426UELb6dZQ3D2TWlsIDB3UUZVfFF5qqjYIMgYxuetSEFjDDYx2Spz26IIwkniyo8jnr9a7xEok7zlHPjHNjfHpXZQfAUAYA29q8k+mW8rPKqd3cNCYRPGAJEUnJ5T5b7/APvXupQdVtBHbQJDAgSNBhVHlXbSlB0xQRwmQxRqpkfncqMcxwBk++APypDBFC0jRRIhkbmcquOZsYyfU7Df2rupQQ/EnDum8RW8EOrQtLHBKJUUOV8QBHl86jeBtSu7u1eG8tkt1HjtVTmOIT91WLfjXof7K9/FmqjTLCIAyLLdTCFGTquxZjnywisR7gVRXZtxDeScZyXtyJbhlBEVtGQMs3gCrn55J8+XJJOMhsPfXcFhaTXVzII4IULuxBPKo6nauu01bTrub4e2vraWcDJiSVSwHuOtYv2q68uicI3XJ/lNyBFEo6qCwBf6cw39SPWqi7GpdR1HjuF+fEEBkkcIoKplSMKPwg7ZPt1oNkqUpQKUpQKUpQKUpQcGozUNNZ7y3vrLu47qORRIxGO9iOzKxHXY5GehA6ZNSlKDhem9K5pQeOfTYLm7huJw0hhwY0Y+BWH4uXpze56eWK9QXHzr6pQcCuaUoFKUoFKUoFKUoFKUoFDsKVw33aCuu2niBNI4djs4I2lvr6TlhjVmzygeJvCQfMAYI3NYn9n+7tInmgeJ/ipy3dSd0AAi7nLfiJ328gvlkVivbBr0Gr8Z3EiNzw2iLbREZ6qOZjg7bszD5DpTsk7+04y0Odw6R3MssZZlwv8AJnZd9zn28/egybt9tM3tm8V5cS5cc1u+DHEXB6Hrlu7zynpy52yBXHYZpD3t9PqUWqy2yWkuJLGGLlEylfCWbzXIO2+6g9TmsZ7WNQmveNL+3kRittctjw/dUIgP6IPyztvWX/Z7vIRNqdtJMpuJOWSNRuSMDnyfbw9eu+M4OAu6lKUClKUClKUClKUClKUClKUClKUClKUClKUClKUClKUClKUCviZeeJlzjmBGR5V918yMVRmCliBkKOpoNZ+0bQLjStaa0u0+KkSJrvvYYmiEqkguz7nYbjIOeg2AGZns90TVtalGrWMNhG1lfrHG+Dy2iR7nCHJk5gx2JByuSwzUVxfxdNxNrIe5057e4trWSG4hGWwgfnbmU4I+6AfmTVjdgMqngt4gFDG6dyRIpLHYHbqMYHWgpjVZtS1LiC6nvopoluLqTEUgKuAzZK42PRgN9vFV7djOjXOj8MzrdwPGZrtpYu8UBmjKrg7eROT9aw/UbOz1TtPubtrsLANQgjLMCoVVjZ5DvjziRObcb/LN227RSW8bwMjRMoKMhyCMbEH0oOylKUClKUClKUClKUClKUClKUClKUClKUClKUClKUClKUClKUCuD0rmlBinGfDmn6jby31w1xFcJHyCSAsSfQcoVt87ZCnGelYpwRYx6VrKHTLS4WORlSeZnkd2UDGHLqCAux3Cew8jarDmGD0qPi0v4efmtZzBBgAW8UMaoDnc/dzk9OtBGcTaEdZthcWd3PHcov7pVuGETnyyueXPXBx51jXAepanZ3yaZqE0l2srOFaW5LGIqSTgyANJvndcj5AVYdtHIkKpM6u4zkqvKD6bV5NQ0yC5WWZQYrtojGtymedepXoRkAnIB9/Wgkc0rqhbmjQ+LcA+MYP1HrXbQKUpQKUpQKUpQKUpQKUpQKUpQKUpQKUpQKUpQKUpQKUpQKUpQKUpQK4/FSlB89CMf33r7pSgUpSgUpSgUpSgUpSgUpSg/9k="/>
          <p:cNvSpPr>
            <a:spLocks noChangeAspect="1" noChangeArrowheads="1"/>
          </p:cNvSpPr>
          <p:nvPr/>
        </p:nvSpPr>
        <p:spPr bwMode="auto">
          <a:xfrm>
            <a:off x="155575" y="-601663"/>
            <a:ext cx="1790700" cy="1266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AutoShape 6" descr="data:image/jpg;base64,/9j/4AAQSkZJRgABAQAAAQABAAD/2wBDAAkGBwgHBgkIBwgKCgkLDRYPDQwMDRsUFRAWIB0iIiAdHx8kKDQsJCYxJx8fLT0tMTU3Ojo6Iys/RD84QzQ5Ojf/2wBDAQoKCg0MDRoPDxo3JR8lNzc3Nzc3Nzc3Nzc3Nzc3Nzc3Nzc3Nzc3Nzc3Nzc3Nzc3Nzc3Nzc3Nzc3Nzc3Nzc3Nzf/wAARCACiAOUDASIAAhEBAxEB/8QAHAABAAICAwEAAAAAAAAAAAAAAAUHBggBAwQC/8QATRAAAgEDAgMGAwUDBgkMAwAAAQIDAAQRBSEGEjEHEyJBUWEUcYEIMkKRoRUjsTNScoLB8BYkNFZiorLC0hclJjVDU3ODktHh8ZSV0//EABQBAQAAAAAAAAAAAAAAAAAAAAD/xAAUEQEAAAAAAAAAAAAAAAAAAAAA/9oADAMBAAIRAxEAPwC7biQQwSSsCwRSxCjc4HlWP2nEd7eQRz23DOrmN1DK0r20eQRkHeXPmPKp68/ySf8A8Nv4V5dA/wCo9O97WL/YFB4v2zqv+bV//wDk23/9K4bVdaf+R4cmBHXv72Ffy5S39lTuK5oIAalxD/m9F/8AsV/4K+/2rq6KO84cuWf0iu4Co+rMp/SpylBDaRrsWpX11YSW81pfWio81vMUYhXzykFWIIODXr1jUk0uy+IaCe4JkSNIoFDO7MQAACQPP1qquPuIn4R7XNL1B25bO5skhutusfOQW+anBHyx51Y95Kt5rmkwRsroiSXhI3BAARfzMpI/o0HQ/FBjU8+ha7zj8C2PN5DzDEefr5eVSGk6zBqbyRpDdwTRBS8V1btEwBzg4PUbEZGRkVIlcnoKhNTIsOINNvdhHchrKU+hOXj/ANZWX5uKCaPyqCtOLdLvED20eozRliqyR6ZcujYOCQwjIIyD5179du/gNE1C7B/kLaSQfMKSKp77P3FgZ7jhu9cZdmuLUk9SfvoP9r/1UFr/AOFGliTu2a7Vs4PPYTqAfclNq7rLiLR72ZIrbUrZ5XPKsfeAOTv+E7+R/KpPHTBxUbxFZvd6RMsAJuYsTW/n+8Q8y/qMfWg79U1Wx0qJJdQuY4EduVS53Y46AedeBeLNAYEjU4Nl5tyRt7bb1h/D3EicX9p0htHb4DSNPYIPJpnKhz9Puj5H1qygPn+dBELxToJQudWtFUDOXlC/xru/wh0YW8VwdVsRDKGMb/ELhgpw2DnfB2Poa7dYvF07Sry8dwiwQvJzN0GATvVHdmnFD6r2qRYlZLVrJ7S3Q7HkUcy59yQWPuTQXM3FfDyKGfW9OCnzNymOmfX0IrsXiXQ2TnXV7Ar/ADhcLj+NSfL7n8zTl2I6g+poPLBqunXCc8F/ayJt4kmUj+NepJEkXmR1YeqnNeSfStPnbmmsLWQ+rwqT+oqH1WwsdKvtKu7S2S2zerFI0C8oIkR1AIG2OdkoMkyPWvmWaKGNpJpEjRRlmZgAPrXh1rVLTRtNl1C+flhiXooyzk7KqjzYnAA968lnpT3nd3utIJZzho7ZjmO29AAerDzY+fTAwAHavEOnSZ+GkluVHV7W2lmX/wBSKR+tBxJpIkCT3a2zZxi5jaE/64FSvL/c0ZFdSrDIIwQehoCSJIgeN1ZGGQynIP1r6rH9S0i1021uL/TpX014kaVu4XmjYAZIaI+E9PLB9CKldKkuZdOtpb6NY7p4kaaNDlUcgFgPYHIoPXSlKD4mHNC4IzlSMfSo7hlg+gaeQeYCBVB+Qx/ZUpVL6v2rXXBlw+gS8OnvrRuUPJc+F1JJDABehB2oLopWA9lnH9zxwNQ+JsIrU2nJgxuWDc3N6/IVn1ApXyzYBPpVQz9vWlxvIi6LesyMV3lQA4oMf+0imNd0eTl62rrn1w//AM1l3YXfXOr6PJd3hLtZxx6fG7HJKoXf+EiD+qKqftO48i44nsJYtPe0Fojr45Q/NzEH0HpVvfZ9s2t+BGmJyLm8lkHyAVP92gsyo7iCybUNIubaPAlZMxMRnkkXxI3zDBT9Kka4PtQYP2h60B2W6hqUSlfirVUCgjKGQhSPoWI+layaLqk+jara6jZtyz20gkQ+uPI+xGQfnVy9sl8bDhKXRFbH/PBwANu7Kd6APq6/kaow9dqDc7hrWrbiHRLTVLQnurhAwUndD5qfcHI+lSbdDVFfZ44mCT3XDlw20mbi2z/OGzr+WD9DV6kZFBh/CHBy8OcTcQ6hGyGDUpEkhUdY/vF1P9Y7e1ZjXAGKE4oK87dNWOm8CzwI/LLfypbjHUr95v0XH1qguz+/Gm8a6NeN0S7QN8mPKf41nX2idY+L4kstKRvBZQc7j0eTf/ZVfzNVPHI0ciyKcMpBBHkRvQbv+VeS/wBSsdNiWXUbu3tY2blD3Eqxgn0yxG+xrnTbsX1hbXSryrPCkgGc45gDj9arr7QVo9xwNHPHjltr2OR/kVdP4uKDNBxfw0c/9INJ2OD/AI9F/wAVRPFXE3D1xoN53GuaXJPCnxEKreRsTJGRIgADZJ5kHStTyc+dAT0zuelBeWi8Sy9onatZpEp/Yuld5cQxHI5uXZZGHqWZceg+ubvHStefs4orcT6k5HiWxwD7GRSf4CthqBShrFuIO0Hhjh+7az1LVI1uVxzRRI0jJ/S5QeX64oJLXsXLWenbn4icNIAP+zTxn8yFH1qWWsc4a1K14lupNbsDI9gIhb2rvGyc5zzSMAwBxkIufVGrJBQKUpQcHpVX9tvBY13Rv2zYRs2oWEZJRR/KxZyRj1GSR9R5irRr5dQylSBj0NBR/wBmo/vNeG/SE+34qvKqy7PuFn4T4/4htkyLK6gS4tf6Jc5XPqp2/L1qzaD5atK9agNrrF9btsYriROmOjEdK3UY4BrT/tAhMHG+vRlcH9oTHf0Lkg/kaDHwa227LLI2HAGiQsvKzW4lYY83Jb+2tS4I2mmjiT7zsFHzJxW62mWwstPtbUHIghSIH+iAP7KD1UxXg1fV7TSFtWvZe7F1cpbRbZzI5wo/+a9y0FJfaM0Vu703WoieUMbaUZ2zgsp+ezD8qos9a237UdJ/bPAurWyLzSpD30YHXmQhh/CtSD1oJHhzV59C1yx1S2z3lrMsmBtzDO6/UZH1rcbS7+DVNPtr60fnt7iJZIz7EZH1rScda2q7Fop4eznSu/YsX7x0yc4QucCgzmuD1rmlBqV2pxXkfH2sm/QrI0/MuMkFCPCRnyxWJZ3rYPt/4T+O0yPiGzjBnshyXIA3aI9G/qn9GPpWvh6mg247L70X/AGhSgY5bRYj/wCXlP8AdrJp7eG4jMc8SSIcZV1DA/Q1XHYBd9/wGISwzb3csYGdwDhh/E1ZLkhSQCSPIUHhbQtIf7+l2LfO2Q/2VGavwdoF3p13Amj2ETzQuglS3UMhIIBBA2IzmsCm7edKhlMbaLfZVirfvU2waf8AL3ohxnRtRx/TT/3oMU+z1crb8Y31rNhZJ7JgoOxLK6kj8uY/Stix03rUXQeI4tG49j1y1RxbreO/Jjxd05IK/PlY1tlY3cF9Zw3dpKs0EyB45F6MpGQaDulz3b8vXlOKobs67KpdZlGt8WyMYmlZha82XmYMeYuc7DmB26n287znuEgKh+cls45EZunyzioaaG50e9mvbGFriwuH7y4t4we8jfG8kY/EDgZXrncZO1BOW8EVvEsUEaRxoOVUReVVHoAOldtebT7y3v7VLm0lWWGQZV1OQf7/AP3vXpoFKUoFcHpXNcGgiZFB4qhb0sJBn/zEqWztUFeiT/Cq27mVEkbT5QodSw/lIyTgEZ29xUvI7xwlghlcD7qYGT9Tt+dB3bdK1W7Zrb4btG1YBQFlaOYY2BDRqT+ua2heR/iEjR0xgl1I8RHQEb7b+xrXHt+iCceswjZTJZRMWP4z4hke2wH0oMg0zsiTSL7Q9Ql1U3RmvLcx262/LnfvG5jk7BEf6gVeo6YrHucXWtaRzklYLSS7f0VmVUU7exkGPep6CeO5iEkLcyHocEUFPfaJ1SWzTQIIHKSi4e6Vgd1ZMBT+bfpVn8Ja1FxDw7YarDjFzCrMB+F+jL9GBFeu802yvWVr2zt7kqCF76JXx8sjau62tYLSIQ2sMcMS5wkaBVH0FB9XEaTQyRSKGjdSrqfMHY/pWvHafwbIdLj4j0+JWNvzWuqLGOkkbmPvcf6WBn6HzJrYSGRRI8DSmSRfEfDjAPQbbVg/HdwukaLxcm3Jd2PxCKR1dgIX/hEfmxoNXACSAOprc7hiyGm8O6ZZBQvcWsaED1CjP65rUbhSxGp8TaVYsMrcXkUbY9C4B/StxnlEQTwO3O2ByITjPr6Cg76VxkV1yYmV0SQqcFSy4ypx/Gg4uYo54ZIZkEkUilXQjIYEYIP51qZ2i8KTcI8Rz2RUm0kzJaSH8UZOw+Y6H5Z6EVtjCHjbuyJHXlz3rEdc9PX9MVhHbHwqeJeFJJLWPnv7DM0GBuy48aD5gZA9QKDGPs23fNpOsWRbxRzpKB7MpH+7VuyTSJMEFvM67EyKV5Rv7kH9KoT7ON2IuIdUtcjE1oH6+asP+KrsSQtdSSyd0q5wri6fBA9ioUefnQancXWn7O4n1a1Q7RXcqY8wA5qGI9q2I4k7KtD1zXL3Vm12eJ7qTvXjhRXAJ64O5/8Auvu77M+GL+1hsP2jc8tpupt7OFWGf5zCPLdPMmg10wfSrI7J+0iXha5XTdVkZ9Glbr1a2Y/iUfzT5j69c58/abwRp3CdtYSaZeXVz37yLKZ4wvLgKVxgDrlvyqv/ADoN0JHi1SwhurCeOWFwskcqOxV19uQjO1d9jym2jK8xGBnn5s/62/51SnYNxDeG11HR2cmOLlnhZmGIgQeYAH1wP7kmrVtb+OzwjyQZwSYkeFNyc+oJ6UHN/p1xpt1Lqeix85kIN5ZDAFz6sudhKB5nZsAHyIltOvbfULSO7tZOeGQZU4II3wQQdwQQQQdwQQcHavOLuU5l7qRof5qornGPLBz+lRumTRW/EMiWxxaalG06jBGJ0IEmx6ZBU+W4J8zQZJSuF6bdKUHNcE4Fc0oIPVGZOJNGKOAZEuF5Mfe8IPX02qSkExtgJJUik25mG4G4zjOPzqF4jXk1zQpQLiRu8mjEcLKueaM5J5iOmPWpG7dmhjecW9vytzZmIcpsenlnp60HqlldXjMUBm5xu6sAFHlVAfaHjLcRaXdd2V72wxv12djj6c361ezz3EkyiKBHjzlG7x1ycefhIx+m1Ur9ovvv2hocsyJGe5lCgPzZwyew9aC0tDnVb+7uJmIENra2yYUkklC5GBuTlhWQWUheMFmlfJPiePk/SsM4LvBb8OwXHxB/xshkVYXmkfu444jyqoJ2KN5eflU1Le6hqCFdP/dxjYzTqUUdc+hYj/ROPUgign2kZZFHJlCDl+YbHyH1r7z6VRnaX2m6roXFM+lWFpp8iWaxd3PNGXbLIrNg59wPpXm4O7YdZ1PWotP1z4VLa6BiWWACFonPRuYkj23HnQXLdXmnfvXve6HISJAz8wTBwMgdDv0rA+2xQ3BT3unq64dYZg0brmJyNsHHmqH6VM3l5cctvMkt/PgtymOQzRoR0LckJI9iPzHn0XNpJrugaxpp/aNwL22JFxdMwhUjPKE8HkwBx5jz6UFOdilpHccfWc88kSRWcclwxkYKNhyjr7sD9K2E1/V0it1NpaRaigBZ40u40wB0xzHB6+e3X6099nu3ht9Y1vULwiE2tqkbM55QvM++c/0RVlT30Gqu10l0JYRgKO7doV5SdxzA+I5HiC+WxoJPhvWI7qVozG8TmJW7tVjMcajYeJGOfTc+XQVjfCHF9vNxhxjpZdA8Vy1xB3r8qtyIsbjJ6YKA/I+1ZNpGpM6Ty3V5dSwxMWLS6dJEgUD8LMviAwTzDatXrfiK4tOLH162dlka6knIOCWV2JZT5HIJB+dBtT33fTxTO0LygYRobd5AM+j9K4jnee5MS3F47rjnRViUL88DI8tic1FQapBqukLJBdwXK3MPMInvW5nVhsuY1HKeo6HBBrosRFLYEW571uYKhtbSWcLjr4pSVOOmaDCX4ck4X7WIpojLZafq0MzRsswUK4XndC+QACVyPTmG2Kz6NYbVu9u5IooRj9/LKUJPu6xqMny8W+cVGatpl1dRRzOLKyubSdJbae5hkLjkbIGVVAvNuCBnZj1xXZrMtzc6fbvEXiRWAklaYpyt5qJHcNzdR4VyRtlc0HfI0wiAm765JUkK9vJ3ZyP+7aXmI3H3h5eVfEU07yPaW1qVZSwY2umryr4cYJ52XrvjKnG3vSLTJGPfx2rMJOZ2Y2hCtkbhud+Zjt5jBGK+J4Q0UPe2ryqkSxrF8JJFEqjGVAXJYYA+7kfOgg+2zTkuOCZrhAwayuY3OYVUYJKHcf06pvhDg694rlmFnd2NskLIsjXM3JjmzuBjf7pq3+KoFn4U1GygtbcwRW7Ys7DR5YkSYjIYuxAGNiSR5HO+AcG7GNUXTr7V+a5it2e3Qo8s7IuQ4/CDljg+VBY3CeiW/B2nyabpN7b3N28gkmuDcdwsp5RhQWVgQATsM+ecdBkMMlwJC0t0AwG8VvJDO5/1QfPPQ/lXEcl9dRktc37Fiu6TJEm++wwWHlucDfrXVHCOVo57i4TLAtCsVs7g75xyknfOOmcHyoPswiOcGW0up1wSZry2Kog5iScKcAjGfuAkYBNd0E6S65pQglS5t2MrRzRXPfIpRCrDfJHUZ3646VHXFpDbTW81jpKveAoI3u4XHdZ2GAjMykb9Fx7jcia0uA3HFF3cieaW2sohbRiQ5VZWw0nLsDgAID13PXYigyQdKUHSlBzSlKCE4iXlu9HuVA5orsjcE7GJ87fQV4Rd2oue/uZne6ZeUycpiUAeQABIGSepJ9693FfgtLOcuUEN5E3MvUZyu2x38Xpv0G5FYfdTXE15M7zpJyBc9+YmZHXbHRwm5IwFZvYZ2DJLrUNPMhlLxyuXEbL3kuEPLk9AQTjG2Kq7t/ElxbaNO8McIEkqY5mzuF3IZVIGBWctIiyqzvcSNMvOIwGUk9SD3rF8f1FUDrWCdoLw6/p8WnRJHbiB+9i7mMEM7BwkQ5cL1DliDtjJAwaCZ4b/AG7ZcLaMsNuG00WqM4e5MajPiJYvyrvn7oJ884wKldMS4jvJ726eCRY18crCWdwhUY5B4kUewHT1zkRUa3t4firaKGzt4o/hor5I3aPbJyU5X25VIOCo23bcYldVuY4LG5+Hne61G0fk54G72SPm6uQQ7oFHkCMZwR5UFVcTaY3FfaxLpgke0e6mSPmmhCmPEQ6oD12x5fToMrm7FpdCgbVrXiRPibJfiIua27sF0OV8RkPLuBvvXkXQGstattYEF9Nq7Tqe4hcokAI8JmlXLhip5iN25Rlj4t8v1++1CKOxi067j1p5pibeeUBUtiQAACxKuw3wSGZdwQM0HonuBemO8J1WZREkkY+Ik+H8QBBEjiNCcMN+Y4wfTFdl7cfEoWllhYqTgwzg5XH8/v8AfY9fD18sYryWPCGoX0NnPe2djLNIS1xOzpJsCOUcskbLndiWCAkoo2HSUudD1zStQmbReS4sHQzNbrDb27s/hBXvFT72MFcgdCCRtQYpw1BbaHJr0ZvJLFbq9jaOO0Zllw/LyFFDMCh5mHVjgHpjbKbnu2t552h5ZAFZnvEw7AE7gGRfL/S/PpUBNp/Ed7dz3ujQWB0y4m5ZbaaxXnchipWUt4iQN2ct5YXOxMReW09q51K20tbjWFAEkFmHzFET4ZGkVg0ZI5SOYsWG5UdaCc4n1AW3C2rXMdtcCI2bRq0skHJ4hgFVU8xO/wB7JI9613JOa2P4hsl4g4WWy1a7g0mA3CR3EwvHuicbjAzjcg/ewRg1DxdiGm3U1ryXt3HbxD9/LsTcggFWQH7h6gg5xtjNB5ew7i64ntH4bmuZu9hVnskVUIZc5ZdwTsTn5Z9N83g1IozxyX+WVxHJHYNAqxsAMqH2bO4PTOPKunTeyLhnTNUt7+3F23dghoZZQ0coK4wwAB98ZwfTFT+r8K29/OstreXOn5ASdbQhRMi5wCMY2z1x02OdsBj4nk+IkSKW5FxDITIts4lmA8gXKDYA9ACdz4qjibTS4hLe2wtEMw7o3QOpS8+Oq8rBkJ9846ADJFZ1YaILYEXFw82HJGI0jGCdvuqNx8/cYzger9j2T3EE8kAkeAsYzKxflLYyRkkZ2xnyycdTQYBeapDaTxxahZmylclo21CFizjoGURy7emDg7ee9fcV5ZTRRiO5iKOvg5InBBBwMIJsnz3yfcGrJeCJzl4kY+pUGvDdaHpdxGUfT7bB/EkQVgfUEbg+9BgGrSWnwjvqvIkK8wd9QnuFjC4wMKqgHcjbAzjqTvVQ9nl9LpfFjtbSyRpIjoXhhjYlM5BAl2A269fatipuGmvbuO51G5jkMEZjhRLWPlGTuzcynJIx0wBlsdakv2TaPd2l9PBE99aoVSdE5D4hhh16H0OfzFBXhmTU1SQXEksa/elcxsQ4O6ERw8oO+PvH5Heul2tLvEUk1mZgOd0RWkON8PiOBQ36ee5J2zw8L2b3kl5PLLLcuqgvIkfUAjmwqDfff5Cu/T9As7JY3XmluV8TXMjF5HcjBbJJIzvsPI46UGH8OxqLdbLS2L3dwD4haLbrBGThpWUDODjCgk8xHoDjPtMsorCzjtoefkQHd25mYkklmPmxJJJ8ySahLyKHhzUG1aKQx2d5OP2irsSqsRgTZJ8OMBT5YPTIqdsby1vYTNZXMVxHnHPFIHXPpkbZoPQBgYpXNKBUZxBqEunacZraISzNIkaqQWwWYDOBufkNzXtubmG2gaa4kEca9WboPIfrtWIyaff6pf2t7cRJNbSs5cSFmEQ3VFVDgYwQWbq3tgBghdd4pnutGjWYROszRzIIohz5DgqrKxKL4wBnmPNuAAQSMf1cSnTvi7K/aS/jdgbOO2LRW4QZcoCyqqKM5YqCWxt5VZmncKWdpJE0hafukAXm65wQSfffbpygADYCpaz02zsc/BWkFvlQpESBRgZ229yT9aDA73hbUE0y2drnnuZCR8FGHjheRt8tyFSQME5bJA2yepkrbgLRb6RbrV7ZLm8SJYHKI8Mald/ANmxnO5JyMelZpy/3Fc426UELb6dZQ3D2TWlsIDB3UUZVfFF5qqjYIMgYxuetSEFjDDYx2Spz26IIwkniyo8jnr9a7xEok7zlHPjHNjfHpXZQfAUAYA29q8k+mW8rPKqd3cNCYRPGAJEUnJ5T5b7/APvXupQdVtBHbQJDAgSNBhVHlXbSlB0xQRwmQxRqpkfncqMcxwBk++APypDBFC0jRRIhkbmcquOZsYyfU7Df2rupQQ/EnDum8RW8EOrQtLHBKJUUOV8QBHl86jeBtSu7u1eG8tkt1HjtVTmOIT91WLfjXof7K9/FmqjTLCIAyLLdTCFGTquxZjnywisR7gVRXZtxDeScZyXtyJbhlBEVtGQMs3gCrn55J8+XJJOMhsPfXcFhaTXVzII4IULuxBPKo6nauu01bTrub4e2vraWcDJiSVSwHuOtYv2q68uicI3XJ/lNyBFEo6qCwBf6cw39SPWqi7GpdR1HjuF+fEEBkkcIoKplSMKPwg7ZPt1oNkqUpQKUpQKUpQKUpQcGozUNNZ7y3vrLu47qORRIxGO9iOzKxHXY5GehA6ZNSlKDhem9K5pQeOfTYLm7huJw0hhwY0Y+BWH4uXpze56eWK9QXHzr6pQcCuaUoFKUoFKUoFKUoFKUoFDsKVw33aCuu2niBNI4djs4I2lvr6TlhjVmzygeJvCQfMAYI3NYn9n+7tInmgeJ/ipy3dSd0AAi7nLfiJ328gvlkVivbBr0Gr8Z3EiNzw2iLbREZ6qOZjg7bszD5DpTsk7+04y0Odw6R3MssZZlwv8AJnZd9zn28/egybt9tM3tm8V5cS5cc1u+DHEXB6Hrlu7zynpy52yBXHYZpD3t9PqUWqy2yWkuJLGGLlEylfCWbzXIO2+6g9TmsZ7WNQmveNL+3kRittctjw/dUIgP6IPyztvWX/Z7vIRNqdtJMpuJOWSNRuSMDnyfbw9eu+M4OAu6lKUClKUClKUClKUClKUClKUClKUClKUClKUClKUClKUClKUCviZeeJlzjmBGR5V918yMVRmCliBkKOpoNZ+0bQLjStaa0u0+KkSJrvvYYmiEqkguz7nYbjIOeg2AGZns90TVtalGrWMNhG1lfrHG+Dy2iR7nCHJk5gx2JByuSwzUVxfxdNxNrIe5057e4trWSG4hGWwgfnbmU4I+6AfmTVjdgMqngt4gFDG6dyRIpLHYHbqMYHWgpjVZtS1LiC6nvopoluLqTEUgKuAzZK42PRgN9vFV7djOjXOj8MzrdwPGZrtpYu8UBmjKrg7eROT9aw/UbOz1TtPubtrsLANQgjLMCoVVjZ5DvjziRObcb/LN227RSW8bwMjRMoKMhyCMbEH0oOylKUClKUClKUClKUClKUClKUClKUClKUClKUClKUClKUClKUCuD0rmlBinGfDmn6jby31w1xFcJHyCSAsSfQcoVt87ZCnGelYpwRYx6VrKHTLS4WORlSeZnkd2UDGHLqCAux3Cew8jarDmGD0qPi0v4efmtZzBBgAW8UMaoDnc/dzk9OtBGcTaEdZthcWd3PHcov7pVuGETnyyueXPXBx51jXAepanZ3yaZqE0l2srOFaW5LGIqSTgyANJvndcj5AVYdtHIkKpM6u4zkqvKD6bV5NQ0yC5WWZQYrtojGtymedepXoRkAnIB9/Wgkc0rqhbmjQ+LcA+MYP1HrXbQKUpQKUpQKUpQKUpQKUpQKUpQKUpQKUpQKUpQKUpQKUpQKUpQKUpQK4/FSlB89CMf33r7pSgUpSgUpSgUpSgUpSgUpSg/9k="/>
          <p:cNvSpPr>
            <a:spLocks noChangeAspect="1" noChangeArrowheads="1"/>
          </p:cNvSpPr>
          <p:nvPr/>
        </p:nvSpPr>
        <p:spPr bwMode="auto">
          <a:xfrm>
            <a:off x="155575" y="-601663"/>
            <a:ext cx="1790700" cy="1266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2" name="AutoShape 8" descr="data:image/jpg;base64,/9j/4AAQSkZJRgABAQAAAQABAAD/2wBDAAkGBwgHBgkIBwgKCgkLDRYPDQwMDRsUFRAWIB0iIiAdHx8kKDQsJCYxJx8fLT0tMTU3Ojo6Iys/RD84QzQ5Ojf/2wBDAQoKCg0MDRoPDxo3JR8lNzc3Nzc3Nzc3Nzc3Nzc3Nzc3Nzc3Nzc3Nzc3Nzc3Nzc3Nzc3Nzc3Nzc3Nzc3Nzc3Nzf/wAARCACiAOUDASIAAhEBAxEB/8QAHAABAAICAwEAAAAAAAAAAAAAAAUHBggBAwQC/8QATRAAAgEDAgMGAwUDBgkMAwAAAQIDAAQRBSEGEjEHEyJBUWEUcYEIMkKRoRUjsTNScoLB8BYkNFZiorLC0hclJjVDU3ODktHh8ZSV0//EABQBAQAAAAAAAAAAAAAAAAAAAAD/xAAUEQEAAAAAAAAAAAAAAAAAAAAA/9oADAMBAAIRAxEAPwC7biQQwSSsCwRSxCjc4HlWP2nEd7eQRz23DOrmN1DK0r20eQRkHeXPmPKp68/ySf8A8Nv4V5dA/wCo9O97WL/YFB4v2zqv+bV//wDk23/9K4bVdaf+R4cmBHXv72Ffy5S39lTuK5oIAalxD/m9F/8AsV/4K+/2rq6KO84cuWf0iu4Co+rMp/SpylBDaRrsWpX11YSW81pfWio81vMUYhXzykFWIIODXr1jUk0uy+IaCe4JkSNIoFDO7MQAACQPP1qquPuIn4R7XNL1B25bO5skhutusfOQW+anBHyx51Y95Kt5rmkwRsroiSXhI3BAARfzMpI/o0HQ/FBjU8+ha7zj8C2PN5DzDEefr5eVSGk6zBqbyRpDdwTRBS8V1btEwBzg4PUbEZGRkVIlcnoKhNTIsOINNvdhHchrKU+hOXj/ANZWX5uKCaPyqCtOLdLvED20eozRliqyR6ZcujYOCQwjIIyD5179du/gNE1C7B/kLaSQfMKSKp77P3FgZ7jhu9cZdmuLUk9SfvoP9r/1UFr/AOFGliTu2a7Vs4PPYTqAfclNq7rLiLR72ZIrbUrZ5XPKsfeAOTv+E7+R/KpPHTBxUbxFZvd6RMsAJuYsTW/n+8Q8y/qMfWg79U1Wx0qJJdQuY4EduVS53Y46AedeBeLNAYEjU4Nl5tyRt7bb1h/D3EicX9p0htHb4DSNPYIPJpnKhz9Puj5H1qygPn+dBELxToJQudWtFUDOXlC/xru/wh0YW8VwdVsRDKGMb/ELhgpw2DnfB2Poa7dYvF07Sry8dwiwQvJzN0GATvVHdmnFD6r2qRYlZLVrJ7S3Q7HkUcy59yQWPuTQXM3FfDyKGfW9OCnzNymOmfX0IrsXiXQ2TnXV7Ar/ADhcLj+NSfL7n8zTl2I6g+poPLBqunXCc8F/ayJt4kmUj+NepJEkXmR1YeqnNeSfStPnbmmsLWQ+rwqT+oqH1WwsdKvtKu7S2S2zerFI0C8oIkR1AIG2OdkoMkyPWvmWaKGNpJpEjRRlmZgAPrXh1rVLTRtNl1C+flhiXooyzk7KqjzYnAA968lnpT3nd3utIJZzho7ZjmO29AAerDzY+fTAwAHavEOnSZ+GkluVHV7W2lmX/wBSKR+tBxJpIkCT3a2zZxi5jaE/64FSvL/c0ZFdSrDIIwQehoCSJIgeN1ZGGQynIP1r6rH9S0i1021uL/TpX014kaVu4XmjYAZIaI+E9PLB9CKldKkuZdOtpb6NY7p4kaaNDlUcgFgPYHIoPXSlKD4mHNC4IzlSMfSo7hlg+gaeQeYCBVB+Qx/ZUpVL6v2rXXBlw+gS8OnvrRuUPJc+F1JJDABehB2oLopWA9lnH9zxwNQ+JsIrU2nJgxuWDc3N6/IVn1ApXyzYBPpVQz9vWlxvIi6LesyMV3lQA4oMf+0imNd0eTl62rrn1w//AM1l3YXfXOr6PJd3hLtZxx6fG7HJKoXf+EiD+qKqftO48i44nsJYtPe0Fojr45Q/NzEH0HpVvfZ9s2t+BGmJyLm8lkHyAVP92gsyo7iCybUNIubaPAlZMxMRnkkXxI3zDBT9Kka4PtQYP2h60B2W6hqUSlfirVUCgjKGQhSPoWI+layaLqk+jara6jZtyz20gkQ+uPI+xGQfnVy9sl8bDhKXRFbH/PBwANu7Kd6APq6/kaow9dqDc7hrWrbiHRLTVLQnurhAwUndD5qfcHI+lSbdDVFfZ44mCT3XDlw20mbi2z/OGzr+WD9DV6kZFBh/CHBy8OcTcQ6hGyGDUpEkhUdY/vF1P9Y7e1ZjXAGKE4oK87dNWOm8CzwI/LLfypbjHUr95v0XH1qguz+/Gm8a6NeN0S7QN8mPKf41nX2idY+L4kstKRvBZQc7j0eTf/ZVfzNVPHI0ciyKcMpBBHkRvQbv+VeS/wBSsdNiWXUbu3tY2blD3Eqxgn0yxG+xrnTbsX1hbXSryrPCkgGc45gDj9arr7QVo9xwNHPHjltr2OR/kVdP4uKDNBxfw0c/9INJ2OD/AI9F/wAVRPFXE3D1xoN53GuaXJPCnxEKreRsTJGRIgADZJ5kHStTyc+dAT0zuelBeWi8Sy9onatZpEp/Yuld5cQxHI5uXZZGHqWZceg+ubvHStefs4orcT6k5HiWxwD7GRSf4CthqBShrFuIO0Hhjh+7az1LVI1uVxzRRI0jJ/S5QeX64oJLXsXLWenbn4icNIAP+zTxn8yFH1qWWsc4a1K14lupNbsDI9gIhb2rvGyc5zzSMAwBxkIufVGrJBQKUpQcHpVX9tvBY13Rv2zYRs2oWEZJRR/KxZyRj1GSR9R5irRr5dQylSBj0NBR/wBmo/vNeG/SE+34qvKqy7PuFn4T4/4htkyLK6gS4tf6Jc5XPqp2/L1qzaD5atK9agNrrF9btsYriROmOjEdK3UY4BrT/tAhMHG+vRlcH9oTHf0Lkg/kaDHwa227LLI2HAGiQsvKzW4lYY83Jb+2tS4I2mmjiT7zsFHzJxW62mWwstPtbUHIghSIH+iAP7KD1UxXg1fV7TSFtWvZe7F1cpbRbZzI5wo/+a9y0FJfaM0Vu703WoieUMbaUZ2zgsp+ezD8qos9a237UdJ/bPAurWyLzSpD30YHXmQhh/CtSD1oJHhzV59C1yx1S2z3lrMsmBtzDO6/UZH1rcbS7+DVNPtr60fnt7iJZIz7EZH1rScda2q7Fop4eznSu/YsX7x0yc4QucCgzmuD1rmlBqV2pxXkfH2sm/QrI0/MuMkFCPCRnyxWJZ3rYPt/4T+O0yPiGzjBnshyXIA3aI9G/qn9GPpWvh6mg247L70X/AGhSgY5bRYj/wCXlP8AdrJp7eG4jMc8SSIcZV1DA/Q1XHYBd9/wGISwzb3csYGdwDhh/E1ZLkhSQCSPIUHhbQtIf7+l2LfO2Q/2VGavwdoF3p13Amj2ETzQuglS3UMhIIBBA2IzmsCm7edKhlMbaLfZVirfvU2waf8AL3ohxnRtRx/TT/3oMU+z1crb8Y31rNhZJ7JgoOxLK6kj8uY/Stix03rUXQeI4tG49j1y1RxbreO/Jjxd05IK/PlY1tlY3cF9Zw3dpKs0EyB45F6MpGQaDulz3b8vXlOKobs67KpdZlGt8WyMYmlZha82XmYMeYuc7DmB26n287znuEgKh+cls45EZunyzioaaG50e9mvbGFriwuH7y4t4we8jfG8kY/EDgZXrncZO1BOW8EVvEsUEaRxoOVUReVVHoAOldtebT7y3v7VLm0lWWGQZV1OQf7/AP3vXpoFKUoFcHpXNcGgiZFB4qhb0sJBn/zEqWztUFeiT/Cq27mVEkbT5QodSw/lIyTgEZ29xUvI7xwlghlcD7qYGT9Tt+dB3bdK1W7Zrb4btG1YBQFlaOYY2BDRqT+ua2heR/iEjR0xgl1I8RHQEb7b+xrXHt+iCceswjZTJZRMWP4z4hke2wH0oMg0zsiTSL7Q9Ql1U3RmvLcx262/LnfvG5jk7BEf6gVeo6YrHucXWtaRzklYLSS7f0VmVUU7exkGPep6CeO5iEkLcyHocEUFPfaJ1SWzTQIIHKSi4e6Vgd1ZMBT+bfpVn8Ja1FxDw7YarDjFzCrMB+F+jL9GBFeu802yvWVr2zt7kqCF76JXx8sjau62tYLSIQ2sMcMS5wkaBVH0FB9XEaTQyRSKGjdSrqfMHY/pWvHafwbIdLj4j0+JWNvzWuqLGOkkbmPvcf6WBn6HzJrYSGRRI8DSmSRfEfDjAPQbbVg/HdwukaLxcm3Jd2PxCKR1dgIX/hEfmxoNXACSAOprc7hiyGm8O6ZZBQvcWsaED1CjP65rUbhSxGp8TaVYsMrcXkUbY9C4B/StxnlEQTwO3O2ByITjPr6Cg76VxkV1yYmV0SQqcFSy4ypx/Gg4uYo54ZIZkEkUilXQjIYEYIP51qZ2i8KTcI8Rz2RUm0kzJaSH8UZOw+Y6H5Z6EVtjCHjbuyJHXlz3rEdc9PX9MVhHbHwqeJeFJJLWPnv7DM0GBuy48aD5gZA9QKDGPs23fNpOsWRbxRzpKB7MpH+7VuyTSJMEFvM67EyKV5Rv7kH9KoT7ON2IuIdUtcjE1oH6+asP+KrsSQtdSSyd0q5wri6fBA9ioUefnQancXWn7O4n1a1Q7RXcqY8wA5qGI9q2I4k7KtD1zXL3Vm12eJ7qTvXjhRXAJ64O5/8Auvu77M+GL+1hsP2jc8tpupt7OFWGf5zCPLdPMmg10wfSrI7J+0iXha5XTdVkZ9Glbr1a2Y/iUfzT5j69c58/abwRp3CdtYSaZeXVz37yLKZ4wvLgKVxgDrlvyqv/ADoN0JHi1SwhurCeOWFwskcqOxV19uQjO1d9jym2jK8xGBnn5s/62/51SnYNxDeG11HR2cmOLlnhZmGIgQeYAH1wP7kmrVtb+OzwjyQZwSYkeFNyc+oJ6UHN/p1xpt1Lqeix85kIN5ZDAFz6sudhKB5nZsAHyIltOvbfULSO7tZOeGQZU4II3wQQdwQQQQdwQQcHavOLuU5l7qRof5qornGPLBz+lRumTRW/EMiWxxaalG06jBGJ0IEmx6ZBU+W4J8zQZJSuF6bdKUHNcE4Fc0oIPVGZOJNGKOAZEuF5Mfe8IPX02qSkExtgJJUik25mG4G4zjOPzqF4jXk1zQpQLiRu8mjEcLKueaM5J5iOmPWpG7dmhjecW9vytzZmIcpsenlnp60HqlldXjMUBm5xu6sAFHlVAfaHjLcRaXdd2V72wxv12djj6c361ezz3EkyiKBHjzlG7x1ycefhIx+m1Ur9ovvv2hocsyJGe5lCgPzZwyew9aC0tDnVb+7uJmIENra2yYUkklC5GBuTlhWQWUheMFmlfJPiePk/SsM4LvBb8OwXHxB/xshkVYXmkfu444jyqoJ2KN5eflU1Le6hqCFdP/dxjYzTqUUdc+hYj/ROPUgign2kZZFHJlCDl+YbHyH1r7z6VRnaX2m6roXFM+lWFpp8iWaxd3PNGXbLIrNg59wPpXm4O7YdZ1PWotP1z4VLa6BiWWACFonPRuYkj23HnQXLdXmnfvXve6HISJAz8wTBwMgdDv0rA+2xQ3BT3unq64dYZg0brmJyNsHHmqH6VM3l5cctvMkt/PgtymOQzRoR0LckJI9iPzHn0XNpJrugaxpp/aNwL22JFxdMwhUjPKE8HkwBx5jz6UFOdilpHccfWc88kSRWcclwxkYKNhyjr7sD9K2E1/V0it1NpaRaigBZ40u40wB0xzHB6+e3X6099nu3ht9Y1vULwiE2tqkbM55QvM++c/0RVlT30Gqu10l0JYRgKO7doV5SdxzA+I5HiC+WxoJPhvWI7qVozG8TmJW7tVjMcajYeJGOfTc+XQVjfCHF9vNxhxjpZdA8Vy1xB3r8qtyIsbjJ6YKA/I+1ZNpGpM6Ty3V5dSwxMWLS6dJEgUD8LMviAwTzDatXrfiK4tOLH162dlka6knIOCWV2JZT5HIJB+dBtT33fTxTO0LygYRobd5AM+j9K4jnee5MS3F47rjnRViUL88DI8tic1FQapBqukLJBdwXK3MPMInvW5nVhsuY1HKeo6HBBrosRFLYEW571uYKhtbSWcLjr4pSVOOmaDCX4ck4X7WIpojLZafq0MzRsswUK4XndC+QACVyPTmG2Kz6NYbVu9u5IooRj9/LKUJPu6xqMny8W+cVGatpl1dRRzOLKyubSdJbae5hkLjkbIGVVAvNuCBnZj1xXZrMtzc6fbvEXiRWAklaYpyt5qJHcNzdR4VyRtlc0HfI0wiAm765JUkK9vJ3ZyP+7aXmI3H3h5eVfEU07yPaW1qVZSwY2umryr4cYJ52XrvjKnG3vSLTJGPfx2rMJOZ2Y2hCtkbhud+Zjt5jBGK+J4Q0UPe2ryqkSxrF8JJFEqjGVAXJYYA+7kfOgg+2zTkuOCZrhAwayuY3OYVUYJKHcf06pvhDg694rlmFnd2NskLIsjXM3JjmzuBjf7pq3+KoFn4U1GygtbcwRW7Ys7DR5YkSYjIYuxAGNiSR5HO+AcG7GNUXTr7V+a5it2e3Qo8s7IuQ4/CDljg+VBY3CeiW/B2nyabpN7b3N28gkmuDcdwsp5RhQWVgQATsM+ecdBkMMlwJC0t0AwG8VvJDO5/1QfPPQ/lXEcl9dRktc37Fiu6TJEm++wwWHlucDfrXVHCOVo57i4TLAtCsVs7g75xyknfOOmcHyoPswiOcGW0up1wSZry2Kog5iScKcAjGfuAkYBNd0E6S65pQglS5t2MrRzRXPfIpRCrDfJHUZ3646VHXFpDbTW81jpKveAoI3u4XHdZ2GAjMykb9Fx7jcia0uA3HFF3cieaW2sohbRiQ5VZWw0nLsDgAID13PXYigyQdKUHSlBzSlKCE4iXlu9HuVA5orsjcE7GJ87fQV4Rd2oue/uZne6ZeUycpiUAeQABIGSepJ9693FfgtLOcuUEN5E3MvUZyu2x38Xpv0G5FYfdTXE15M7zpJyBc9+YmZHXbHRwm5IwFZvYZ2DJLrUNPMhlLxyuXEbL3kuEPLk9AQTjG2Kq7t/ElxbaNO8McIEkqY5mzuF3IZVIGBWctIiyqzvcSNMvOIwGUk9SD3rF8f1FUDrWCdoLw6/p8WnRJHbiB+9i7mMEM7BwkQ5cL1DliDtjJAwaCZ4b/AG7ZcLaMsNuG00WqM4e5MajPiJYvyrvn7oJ884wKldMS4jvJ726eCRY18crCWdwhUY5B4kUewHT1zkRUa3t4firaKGzt4o/hor5I3aPbJyU5X25VIOCo23bcYldVuY4LG5+Hne61G0fk54G72SPm6uQQ7oFHkCMZwR5UFVcTaY3FfaxLpgke0e6mSPmmhCmPEQ6oD12x5fToMrm7FpdCgbVrXiRPibJfiIua27sF0OV8RkPLuBvvXkXQGstattYEF9Nq7Tqe4hcokAI8JmlXLhip5iN25Rlj4t8v1++1CKOxi067j1p5pibeeUBUtiQAACxKuw3wSGZdwQM0HonuBemO8J1WZREkkY+Ik+H8QBBEjiNCcMN+Y4wfTFdl7cfEoWllhYqTgwzg5XH8/v8AfY9fD18sYryWPCGoX0NnPe2djLNIS1xOzpJsCOUcskbLndiWCAkoo2HSUudD1zStQmbReS4sHQzNbrDb27s/hBXvFT72MFcgdCCRtQYpw1BbaHJr0ZvJLFbq9jaOO0Zllw/LyFFDMCh5mHVjgHpjbKbnu2t552h5ZAFZnvEw7AE7gGRfL/S/PpUBNp/Ed7dz3ujQWB0y4m5ZbaaxXnchipWUt4iQN2ct5YXOxMReW09q51K20tbjWFAEkFmHzFET4ZGkVg0ZI5SOYsWG5UdaCc4n1AW3C2rXMdtcCI2bRq0skHJ4hgFVU8xO/wB7JI9613JOa2P4hsl4g4WWy1a7g0mA3CR3EwvHuicbjAzjcg/ewRg1DxdiGm3U1ryXt3HbxD9/LsTcggFWQH7h6gg5xtjNB5ew7i64ntH4bmuZu9hVnskVUIZc5ZdwTsTn5Z9N83g1IozxyX+WVxHJHYNAqxsAMqH2bO4PTOPKunTeyLhnTNUt7+3F23dghoZZQ0coK4wwAB98ZwfTFT+r8K29/OstreXOn5ASdbQhRMi5wCMY2z1x02OdsBj4nk+IkSKW5FxDITIts4lmA8gXKDYA9ACdz4qjibTS4hLe2wtEMw7o3QOpS8+Oq8rBkJ9846ADJFZ1YaILYEXFw82HJGI0jGCdvuqNx8/cYzger9j2T3EE8kAkeAsYzKxflLYyRkkZ2xnyycdTQYBeapDaTxxahZmylclo21CFizjoGURy7emDg7ee9fcV5ZTRRiO5iKOvg5InBBBwMIJsnz3yfcGrJeCJzl4kY+pUGvDdaHpdxGUfT7bB/EkQVgfUEbg+9BgGrSWnwjvqvIkK8wd9QnuFjC4wMKqgHcjbAzjqTvVQ9nl9LpfFjtbSyRpIjoXhhjYlM5BAl2A269fatipuGmvbuO51G5jkMEZjhRLWPlGTuzcynJIx0wBlsdakv2TaPd2l9PBE99aoVSdE5D4hhh16H0OfzFBXhmTU1SQXEksa/elcxsQ4O6ERw8oO+PvH5Heul2tLvEUk1mZgOd0RWkON8PiOBQ36ee5J2zw8L2b3kl5PLLLcuqgvIkfUAjmwqDfff5Cu/T9As7JY3XmluV8TXMjF5HcjBbJJIzvsPI46UGH8OxqLdbLS2L3dwD4haLbrBGThpWUDODjCgk8xHoDjPtMsorCzjtoefkQHd25mYkklmPmxJJJ8ySahLyKHhzUG1aKQx2d5OP2irsSqsRgTZJ8OMBT5YPTIqdsby1vYTNZXMVxHnHPFIHXPpkbZoPQBgYpXNKBUZxBqEunacZraISzNIkaqQWwWYDOBufkNzXtubmG2gaa4kEca9WboPIfrtWIyaff6pf2t7cRJNbSs5cSFmEQ3VFVDgYwQWbq3tgBghdd4pnutGjWYROszRzIIohz5DgqrKxKL4wBnmPNuAAQSMf1cSnTvi7K/aS/jdgbOO2LRW4QZcoCyqqKM5YqCWxt5VZmncKWdpJE0hafukAXm65wQSfffbpygADYCpaz02zsc/BWkFvlQpESBRgZ229yT9aDA73hbUE0y2drnnuZCR8FGHjheRt8tyFSQME5bJA2yepkrbgLRb6RbrV7ZLm8SJYHKI8Mald/ANmxnO5JyMelZpy/3Fc426UELb6dZQ3D2TWlsIDB3UUZVfFF5qqjYIMgYxuetSEFjDDYx2Spz26IIwkniyo8jnr9a7xEok7zlHPjHNjfHpXZQfAUAYA29q8k+mW8rPKqd3cNCYRPGAJEUnJ5T5b7/APvXupQdVtBHbQJDAgSNBhVHlXbSlB0xQRwmQxRqpkfncqMcxwBk++APypDBFC0jRRIhkbmcquOZsYyfU7Df2rupQQ/EnDum8RW8EOrQtLHBKJUUOV8QBHl86jeBtSu7u1eG8tkt1HjtVTmOIT91WLfjXof7K9/FmqjTLCIAyLLdTCFGTquxZjnywisR7gVRXZtxDeScZyXtyJbhlBEVtGQMs3gCrn55J8+XJJOMhsPfXcFhaTXVzII4IULuxBPKo6nauu01bTrub4e2vraWcDJiSVSwHuOtYv2q68uicI3XJ/lNyBFEo6qCwBf6cw39SPWqi7GpdR1HjuF+fEEBkkcIoKplSMKPwg7ZPt1oNkqUpQKUpQKUpQKUpQcGozUNNZ7y3vrLu47qORRIxGO9iOzKxHXY5GehA6ZNSlKDhem9K5pQeOfTYLm7huJw0hhwY0Y+BWH4uXpze56eWK9QXHzr6pQcCuaUoFKUoFKUoFKUoFKUoFDsKVw33aCuu2niBNI4djs4I2lvr6TlhjVmzygeJvCQfMAYI3NYn9n+7tInmgeJ/ipy3dSd0AAi7nLfiJ328gvlkVivbBr0Gr8Z3EiNzw2iLbREZ6qOZjg7bszD5DpTsk7+04y0Odw6R3MssZZlwv8AJnZd9zn28/egybt9tM3tm8V5cS5cc1u+DHEXB6Hrlu7zynpy52yBXHYZpD3t9PqUWqy2yWkuJLGGLlEylfCWbzXIO2+6g9TmsZ7WNQmveNL+3kRittctjw/dUIgP6IPyztvWX/Z7vIRNqdtJMpuJOWSNRuSMDnyfbw9eu+M4OAu6lKUClKUClKUClKUClKUClKUClKUClKUClKUClKUClKUClKUCviZeeJlzjmBGR5V918yMVRmCliBkKOpoNZ+0bQLjStaa0u0+KkSJrvvYYmiEqkguz7nYbjIOeg2AGZns90TVtalGrWMNhG1lfrHG+Dy2iR7nCHJk5gx2JByuSwzUVxfxdNxNrIe5057e4trWSG4hGWwgfnbmU4I+6AfmTVjdgMqngt4gFDG6dyRIpLHYHbqMYHWgpjVZtS1LiC6nvopoluLqTEUgKuAzZK42PRgN9vFV7djOjXOj8MzrdwPGZrtpYu8UBmjKrg7eROT9aw/UbOz1TtPubtrsLANQgjLMCoVVjZ5DvjziRObcb/LN227RSW8bwMjRMoKMhyCMbEH0oOylKUClKUClKUClKUClKUClKUClKUClKUClKUClKUClKUClKUCuD0rmlBinGfDmn6jby31w1xFcJHyCSAsSfQcoVt87ZCnGelYpwRYx6VrKHTLS4WORlSeZnkd2UDGHLqCAux3Cew8jarDmGD0qPi0v4efmtZzBBgAW8UMaoDnc/dzk9OtBGcTaEdZthcWd3PHcov7pVuGETnyyueXPXBx51jXAepanZ3yaZqE0l2srOFaW5LGIqSTgyANJvndcj5AVYdtHIkKpM6u4zkqvKD6bV5NQ0yC5WWZQYrtojGtymedepXoRkAnIB9/Wgkc0rqhbmjQ+LcA+MYP1HrXbQKUpQKUpQKUpQKUpQKUpQKUpQKUpQKUpQKUpQKUpQKUpQKUpQKUpQK4/FSlB89CMf33r7pSgUpSgUpSgUpSgUpSgUpSg/9k="/>
          <p:cNvSpPr>
            <a:spLocks noChangeAspect="1" noChangeArrowheads="1"/>
          </p:cNvSpPr>
          <p:nvPr/>
        </p:nvSpPr>
        <p:spPr bwMode="auto">
          <a:xfrm>
            <a:off x="155575" y="-601663"/>
            <a:ext cx="1790700" cy="1266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4" name="AutoShape 10" descr="data:image/jpg;base64,/9j/4AAQSkZJRgABAQAAAQABAAD/2wBDAAkGBwgHBgkIBwgKCgkLDRYPDQwMDRsUFRAWIB0iIiAdHx8kKDQsJCYxJx8fLT0tMTU3Ojo6Iys/RD84QzQ5Ojf/2wBDAQoKCg0MDRoPDxo3JR8lNzc3Nzc3Nzc3Nzc3Nzc3Nzc3Nzc3Nzc3Nzc3Nzc3Nzc3Nzc3Nzc3Nzc3Nzc3Nzc3Nzf/wAARCACiAOUDASIAAhEBAxEB/8QAHAABAAICAwEAAAAAAAAAAAAAAAUHBggBAwQC/8QATRAAAgEDAgMGAwUDBgkMAwAAAQIDAAQRBSEGEjEHEyJBUWEUcYEIMkKRoRUjsTNScoLB8BYkNFZiorLC0hclJjVDU3ODktHh8ZSV0//EABQBAQAAAAAAAAAAAAAAAAAAAAD/xAAUEQEAAAAAAAAAAAAAAAAAAAAA/9oADAMBAAIRAxEAPwC7biQQwSSsCwRSxCjc4HlWP2nEd7eQRz23DOrmN1DK0r20eQRkHeXPmPKp68/ySf8A8Nv4V5dA/wCo9O97WL/YFB4v2zqv+bV//wDk23/9K4bVdaf+R4cmBHXv72Ffy5S39lTuK5oIAalxD/m9F/8AsV/4K+/2rq6KO84cuWf0iu4Co+rMp/SpylBDaRrsWpX11YSW81pfWio81vMUYhXzykFWIIODXr1jUk0uy+IaCe4JkSNIoFDO7MQAACQPP1qquPuIn4R7XNL1B25bO5skhutusfOQW+anBHyx51Y95Kt5rmkwRsroiSXhI3BAARfzMpI/o0HQ/FBjU8+ha7zj8C2PN5DzDEefr5eVSGk6zBqbyRpDdwTRBS8V1btEwBzg4PUbEZGRkVIlcnoKhNTIsOINNvdhHchrKU+hOXj/ANZWX5uKCaPyqCtOLdLvED20eozRliqyR6ZcujYOCQwjIIyD5179du/gNE1C7B/kLaSQfMKSKp77P3FgZ7jhu9cZdmuLUk9SfvoP9r/1UFr/AOFGliTu2a7Vs4PPYTqAfclNq7rLiLR72ZIrbUrZ5XPKsfeAOTv+E7+R/KpPHTBxUbxFZvd6RMsAJuYsTW/n+8Q8y/qMfWg79U1Wx0qJJdQuY4EduVS53Y46AedeBeLNAYEjU4Nl5tyRt7bb1h/D3EicX9p0htHb4DSNPYIPJpnKhz9Puj5H1qygPn+dBELxToJQudWtFUDOXlC/xru/wh0YW8VwdVsRDKGMb/ELhgpw2DnfB2Poa7dYvF07Sry8dwiwQvJzN0GATvVHdmnFD6r2qRYlZLVrJ7S3Q7HkUcy59yQWPuTQXM3FfDyKGfW9OCnzNymOmfX0IrsXiXQ2TnXV7Ar/ADhcLj+NSfL7n8zTl2I6g+poPLBqunXCc8F/ayJt4kmUj+NepJEkXmR1YeqnNeSfStPnbmmsLWQ+rwqT+oqH1WwsdKvtKu7S2S2zerFI0C8oIkR1AIG2OdkoMkyPWvmWaKGNpJpEjRRlmZgAPrXh1rVLTRtNl1C+flhiXooyzk7KqjzYnAA968lnpT3nd3utIJZzho7ZjmO29AAerDzY+fTAwAHavEOnSZ+GkluVHV7W2lmX/wBSKR+tBxJpIkCT3a2zZxi5jaE/64FSvL/c0ZFdSrDIIwQehoCSJIgeN1ZGGQynIP1r6rH9S0i1021uL/TpX014kaVu4XmjYAZIaI+E9PLB9CKldKkuZdOtpb6NY7p4kaaNDlUcgFgPYHIoPXSlKD4mHNC4IzlSMfSo7hlg+gaeQeYCBVB+Qx/ZUpVL6v2rXXBlw+gS8OnvrRuUPJc+F1JJDABehB2oLopWA9lnH9zxwNQ+JsIrU2nJgxuWDc3N6/IVn1ApXyzYBPpVQz9vWlxvIi6LesyMV3lQA4oMf+0imNd0eTl62rrn1w//AM1l3YXfXOr6PJd3hLtZxx6fG7HJKoXf+EiD+qKqftO48i44nsJYtPe0Fojr45Q/NzEH0HpVvfZ9s2t+BGmJyLm8lkHyAVP92gsyo7iCybUNIubaPAlZMxMRnkkXxI3zDBT9Kka4PtQYP2h60B2W6hqUSlfirVUCgjKGQhSPoWI+layaLqk+jara6jZtyz20gkQ+uPI+xGQfnVy9sl8bDhKXRFbH/PBwANu7Kd6APq6/kaow9dqDc7hrWrbiHRLTVLQnurhAwUndD5qfcHI+lSbdDVFfZ44mCT3XDlw20mbi2z/OGzr+WD9DV6kZFBh/CHBy8OcTcQ6hGyGDUpEkhUdY/vF1P9Y7e1ZjXAGKE4oK87dNWOm8CzwI/LLfypbjHUr95v0XH1qguz+/Gm8a6NeN0S7QN8mPKf41nX2idY+L4kstKRvBZQc7j0eTf/ZVfzNVPHI0ciyKcMpBBHkRvQbv+VeS/wBSsdNiWXUbu3tY2blD3Eqxgn0yxG+xrnTbsX1hbXSryrPCkgGc45gDj9arr7QVo9xwNHPHjltr2OR/kVdP4uKDNBxfw0c/9INJ2OD/AI9F/wAVRPFXE3D1xoN53GuaXJPCnxEKreRsTJGRIgADZJ5kHStTyc+dAT0zuelBeWi8Sy9onatZpEp/Yuld5cQxHI5uXZZGHqWZceg+ubvHStefs4orcT6k5HiWxwD7GRSf4CthqBShrFuIO0Hhjh+7az1LVI1uVxzRRI0jJ/S5QeX64oJLXsXLWenbn4icNIAP+zTxn8yFH1qWWsc4a1K14lupNbsDI9gIhb2rvGyc5zzSMAwBxkIufVGrJBQKUpQcHpVX9tvBY13Rv2zYRs2oWEZJRR/KxZyRj1GSR9R5irRr5dQylSBj0NBR/wBmo/vNeG/SE+34qvKqy7PuFn4T4/4htkyLK6gS4tf6Jc5XPqp2/L1qzaD5atK9agNrrF9btsYriROmOjEdK3UY4BrT/tAhMHG+vRlcH9oTHf0Lkg/kaDHwa227LLI2HAGiQsvKzW4lYY83Jb+2tS4I2mmjiT7zsFHzJxW62mWwstPtbUHIghSIH+iAP7KD1UxXg1fV7TSFtWvZe7F1cpbRbZzI5wo/+a9y0FJfaM0Vu703WoieUMbaUZ2zgsp+ezD8qos9a237UdJ/bPAurWyLzSpD30YHXmQhh/CtSD1oJHhzV59C1yx1S2z3lrMsmBtzDO6/UZH1rcbS7+DVNPtr60fnt7iJZIz7EZH1rScda2q7Fop4eznSu/YsX7x0yc4QucCgzmuD1rmlBqV2pxXkfH2sm/QrI0/MuMkFCPCRnyxWJZ3rYPt/4T+O0yPiGzjBnshyXIA3aI9G/qn9GPpWvh6mg247L70X/AGhSgY5bRYj/wCXlP8AdrJp7eG4jMc8SSIcZV1DA/Q1XHYBd9/wGISwzb3csYGdwDhh/E1ZLkhSQCSPIUHhbQtIf7+l2LfO2Q/2VGavwdoF3p13Amj2ETzQuglS3UMhIIBBA2IzmsCm7edKhlMbaLfZVirfvU2waf8AL3ohxnRtRx/TT/3oMU+z1crb8Y31rNhZJ7JgoOxLK6kj8uY/Stix03rUXQeI4tG49j1y1RxbreO/Jjxd05IK/PlY1tlY3cF9Zw3dpKs0EyB45F6MpGQaDulz3b8vXlOKobs67KpdZlGt8WyMYmlZha82XmYMeYuc7DmB26n287znuEgKh+cls45EZunyzioaaG50e9mvbGFriwuH7y4t4we8jfG8kY/EDgZXrncZO1BOW8EVvEsUEaRxoOVUReVVHoAOldtebT7y3v7VLm0lWWGQZV1OQf7/AP3vXpoFKUoFcHpXNcGgiZFB4qhb0sJBn/zEqWztUFeiT/Cq27mVEkbT5QodSw/lIyTgEZ29xUvI7xwlghlcD7qYGT9Tt+dB3bdK1W7Zrb4btG1YBQFlaOYY2BDRqT+ua2heR/iEjR0xgl1I8RHQEb7b+xrXHt+iCceswjZTJZRMWP4z4hke2wH0oMg0zsiTSL7Q9Ql1U3RmvLcx262/LnfvG5jk7BEf6gVeo6YrHucXWtaRzklYLSS7f0VmVUU7exkGPep6CeO5iEkLcyHocEUFPfaJ1SWzTQIIHKSi4e6Vgd1ZMBT+bfpVn8Ja1FxDw7YarDjFzCrMB+F+jL9GBFeu802yvWVr2zt7kqCF76JXx8sjau62tYLSIQ2sMcMS5wkaBVH0FB9XEaTQyRSKGjdSrqfMHY/pWvHafwbIdLj4j0+JWNvzWuqLGOkkbmPvcf6WBn6HzJrYSGRRI8DSmSRfEfDjAPQbbVg/HdwukaLxcm3Jd2PxCKR1dgIX/hEfmxoNXACSAOprc7hiyGm8O6ZZBQvcWsaED1CjP65rUbhSxGp8TaVYsMrcXkUbY9C4B/StxnlEQTwO3O2ByITjPr6Cg76VxkV1yYmV0SQqcFSy4ypx/Gg4uYo54ZIZkEkUilXQjIYEYIP51qZ2i8KTcI8Rz2RUm0kzJaSH8UZOw+Y6H5Z6EVtjCHjbuyJHXlz3rEdc9PX9MVhHbHwqeJeFJJLWPnv7DM0GBuy48aD5gZA9QKDGPs23fNpOsWRbxRzpKB7MpH+7VuyTSJMEFvM67EyKV5Rv7kH9KoT7ON2IuIdUtcjE1oH6+asP+KrsSQtdSSyd0q5wri6fBA9ioUefnQancXWn7O4n1a1Q7RXcqY8wA5qGI9q2I4k7KtD1zXL3Vm12eJ7qTvXjhRXAJ64O5/8Auvu77M+GL+1hsP2jc8tpupt7OFWGf5zCPLdPMmg10wfSrI7J+0iXha5XTdVkZ9Glbr1a2Y/iUfzT5j69c58/abwRp3CdtYSaZeXVz37yLKZ4wvLgKVxgDrlvyqv/ADoN0JHi1SwhurCeOWFwskcqOxV19uQjO1d9jym2jK8xGBnn5s/62/51SnYNxDeG11HR2cmOLlnhZmGIgQeYAH1wP7kmrVtb+OzwjyQZwSYkeFNyc+oJ6UHN/p1xpt1Lqeix85kIN5ZDAFz6sudhKB5nZsAHyIltOvbfULSO7tZOeGQZU4II3wQQdwQQQQdwQQcHavOLuU5l7qRof5qornGPLBz+lRumTRW/EMiWxxaalG06jBGJ0IEmx6ZBU+W4J8zQZJSuF6bdKUHNcE4Fc0oIPVGZOJNGKOAZEuF5Mfe8IPX02qSkExtgJJUik25mG4G4zjOPzqF4jXk1zQpQLiRu8mjEcLKueaM5J5iOmPWpG7dmhjecW9vytzZmIcpsenlnp60HqlldXjMUBm5xu6sAFHlVAfaHjLcRaXdd2V72wxv12djj6c361ezz3EkyiKBHjzlG7x1ycefhIx+m1Ur9ovvv2hocsyJGe5lCgPzZwyew9aC0tDnVb+7uJmIENra2yYUkklC5GBuTlhWQWUheMFmlfJPiePk/SsM4LvBb8OwXHxB/xshkVYXmkfu444jyqoJ2KN5eflU1Le6hqCFdP/dxjYzTqUUdc+hYj/ROPUgign2kZZFHJlCDl+YbHyH1r7z6VRnaX2m6roXFM+lWFpp8iWaxd3PNGXbLIrNg59wPpXm4O7YdZ1PWotP1z4VLa6BiWWACFonPRuYkj23HnQXLdXmnfvXve6HISJAz8wTBwMgdDv0rA+2xQ3BT3unq64dYZg0brmJyNsHHmqH6VM3l5cctvMkt/PgtymOQzRoR0LckJI9iPzHn0XNpJrugaxpp/aNwL22JFxdMwhUjPKE8HkwBx5jz6UFOdilpHccfWc88kSRWcclwxkYKNhyjr7sD9K2E1/V0it1NpaRaigBZ40u40wB0xzHB6+e3X6099nu3ht9Y1vULwiE2tqkbM55QvM++c/0RVlT30Gqu10l0JYRgKO7doV5SdxzA+I5HiC+WxoJPhvWI7qVozG8TmJW7tVjMcajYeJGOfTc+XQVjfCHF9vNxhxjpZdA8Vy1xB3r8qtyIsbjJ6YKA/I+1ZNpGpM6Ty3V5dSwxMWLS6dJEgUD8LMviAwTzDatXrfiK4tOLH162dlka6knIOCWV2JZT5HIJB+dBtT33fTxTO0LygYRobd5AM+j9K4jnee5MS3F47rjnRViUL88DI8tic1FQapBqukLJBdwXK3MPMInvW5nVhsuY1HKeo6HBBrosRFLYEW571uYKhtbSWcLjr4pSVOOmaDCX4ck4X7WIpojLZafq0MzRsswUK4XndC+QACVyPTmG2Kz6NYbVu9u5IooRj9/LKUJPu6xqMny8W+cVGatpl1dRRzOLKyubSdJbae5hkLjkbIGVVAvNuCBnZj1xXZrMtzc6fbvEXiRWAklaYpyt5qJHcNzdR4VyRtlc0HfI0wiAm765JUkK9vJ3ZyP+7aXmI3H3h5eVfEU07yPaW1qVZSwY2umryr4cYJ52XrvjKnG3vSLTJGPfx2rMJOZ2Y2hCtkbhud+Zjt5jBGK+J4Q0UPe2ryqkSxrF8JJFEqjGVAXJYYA+7kfOgg+2zTkuOCZrhAwayuY3OYVUYJKHcf06pvhDg694rlmFnd2NskLIsjXM3JjmzuBjf7pq3+KoFn4U1GygtbcwRW7Ys7DR5YkSYjIYuxAGNiSR5HO+AcG7GNUXTr7V+a5it2e3Qo8s7IuQ4/CDljg+VBY3CeiW/B2nyabpN7b3N28gkmuDcdwsp5RhQWVgQATsM+ecdBkMMlwJC0t0AwG8VvJDO5/1QfPPQ/lXEcl9dRktc37Fiu6TJEm++wwWHlucDfrXVHCOVo57i4TLAtCsVs7g75xyknfOOmcHyoPswiOcGW0up1wSZry2Kog5iScKcAjGfuAkYBNd0E6S65pQglS5t2MrRzRXPfIpRCrDfJHUZ3646VHXFpDbTW81jpKveAoI3u4XHdZ2GAjMykb9Fx7jcia0uA3HFF3cieaW2sohbRiQ5VZWw0nLsDgAID13PXYigyQdKUHSlBzSlKCE4iXlu9HuVA5orsjcE7GJ87fQV4Rd2oue/uZne6ZeUycpiUAeQABIGSepJ9693FfgtLOcuUEN5E3MvUZyu2x38Xpv0G5FYfdTXE15M7zpJyBc9+YmZHXbHRwm5IwFZvYZ2DJLrUNPMhlLxyuXEbL3kuEPLk9AQTjG2Kq7t/ElxbaNO8McIEkqY5mzuF3IZVIGBWctIiyqzvcSNMvOIwGUk9SD3rF8f1FUDrWCdoLw6/p8WnRJHbiB+9i7mMEM7BwkQ5cL1DliDtjJAwaCZ4b/AG7ZcLaMsNuG00WqM4e5MajPiJYvyrvn7oJ884wKldMS4jvJ726eCRY18crCWdwhUY5B4kUewHT1zkRUa3t4firaKGzt4o/hor5I3aPbJyU5X25VIOCo23bcYldVuY4LG5+Hne61G0fk54G72SPm6uQQ7oFHkCMZwR5UFVcTaY3FfaxLpgke0e6mSPmmhCmPEQ6oD12x5fToMrm7FpdCgbVrXiRPibJfiIua27sF0OV8RkPLuBvvXkXQGstattYEF9Nq7Tqe4hcokAI8JmlXLhip5iN25Rlj4t8v1++1CKOxi067j1p5pibeeUBUtiQAACxKuw3wSGZdwQM0HonuBemO8J1WZREkkY+Ik+H8QBBEjiNCcMN+Y4wfTFdl7cfEoWllhYqTgwzg5XH8/v8AfY9fD18sYryWPCGoX0NnPe2djLNIS1xOzpJsCOUcskbLndiWCAkoo2HSUudD1zStQmbReS4sHQzNbrDb27s/hBXvFT72MFcgdCCRtQYpw1BbaHJr0ZvJLFbq9jaOO0Zllw/LyFFDMCh5mHVjgHpjbKbnu2t552h5ZAFZnvEw7AE7gGRfL/S/PpUBNp/Ed7dz3ujQWB0y4m5ZbaaxXnchipWUt4iQN2ct5YXOxMReW09q51K20tbjWFAEkFmHzFET4ZGkVg0ZI5SOYsWG5UdaCc4n1AW3C2rXMdtcCI2bRq0skHJ4hgFVU8xO/wB7JI9613JOa2P4hsl4g4WWy1a7g0mA3CR3EwvHuicbjAzjcg/ewRg1DxdiGm3U1ryXt3HbxD9/LsTcggFWQH7h6gg5xtjNB5ew7i64ntH4bmuZu9hVnskVUIZc5ZdwTsTn5Z9N83g1IozxyX+WVxHJHYNAqxsAMqH2bO4PTOPKunTeyLhnTNUt7+3F23dghoZZQ0coK4wwAB98ZwfTFT+r8K29/OstreXOn5ASdbQhRMi5wCMY2z1x02OdsBj4nk+IkSKW5FxDITIts4lmA8gXKDYA9ACdz4qjibTS4hLe2wtEMw7o3QOpS8+Oq8rBkJ9846ADJFZ1YaILYEXFw82HJGI0jGCdvuqNx8/cYzger9j2T3EE8kAkeAsYzKxflLYyRkkZ2xnyycdTQYBeapDaTxxahZmylclo21CFizjoGURy7emDg7ee9fcV5ZTRRiO5iKOvg5InBBBwMIJsnz3yfcGrJeCJzl4kY+pUGvDdaHpdxGUfT7bB/EkQVgfUEbg+9BgGrSWnwjvqvIkK8wd9QnuFjC4wMKqgHcjbAzjqTvVQ9nl9LpfFjtbSyRpIjoXhhjYlM5BAl2A269fatipuGmvbuO51G5jkMEZjhRLWPlGTuzcynJIx0wBlsdakv2TaPd2l9PBE99aoVSdE5D4hhh16H0OfzFBXhmTU1SQXEksa/elcxsQ4O6ERw8oO+PvH5Heul2tLvEUk1mZgOd0RWkON8PiOBQ36ee5J2zw8L2b3kl5PLLLcuqgvIkfUAjmwqDfff5Cu/T9As7JY3XmluV8TXMjF5HcjBbJJIzvsPI46UGH8OxqLdbLS2L3dwD4haLbrBGThpWUDODjCgk8xHoDjPtMsorCzjtoefkQHd25mYkklmPmxJJJ8ySahLyKHhzUG1aKQx2d5OP2irsSqsRgTZJ8OMBT5YPTIqdsby1vYTNZXMVxHnHPFIHXPpkbZoPQBgYpXNKBUZxBqEunacZraISzNIkaqQWwWYDOBufkNzXtubmG2gaa4kEca9WboPIfrtWIyaff6pf2t7cRJNbSs5cSFmEQ3VFVDgYwQWbq3tgBghdd4pnutGjWYROszRzIIohz5DgqrKxKL4wBnmPNuAAQSMf1cSnTvi7K/aS/jdgbOO2LRW4QZcoCyqqKM5YqCWxt5VZmncKWdpJE0hafukAXm65wQSfffbpygADYCpaz02zsc/BWkFvlQpESBRgZ229yT9aDA73hbUE0y2drnnuZCR8FGHjheRt8tyFSQME5bJA2yepkrbgLRb6RbrV7ZLm8SJYHKI8Mald/ANmxnO5JyMelZpy/3Fc426UELb6dZQ3D2TWlsIDB3UUZVfFF5qqjYIMgYxuetSEFjDDYx2Spz26IIwkniyo8jnr9a7xEok7zlHPjHNjfHpXZQfAUAYA29q8k+mW8rPKqd3cNCYRPGAJEUnJ5T5b7/APvXupQdVtBHbQJDAgSNBhVHlXbSlB0xQRwmQxRqpkfncqMcxwBk++APypDBFC0jRRIhkbmcquOZsYyfU7Df2rupQQ/EnDum8RW8EOrQtLHBKJUUOV8QBHl86jeBtSu7u1eG8tkt1HjtVTmOIT91WLfjXof7K9/FmqjTLCIAyLLdTCFGTquxZjnywisR7gVRXZtxDeScZyXtyJbhlBEVtGQMs3gCrn55J8+XJJOMhsPfXcFhaTXVzII4IULuxBPKo6nauu01bTrub4e2vraWcDJiSVSwHuOtYv2q68uicI3XJ/lNyBFEo6qCwBf6cw39SPWqi7GpdR1HjuF+fEEBkkcIoKplSMKPwg7ZPt1oNkqUpQKUpQKUpQKUpQcGozUNNZ7y3vrLu47qORRIxGO9iOzKxHXY5GehA6ZNSlKDhem9K5pQeOfTYLm7huJw0hhwY0Y+BWH4uXpze56eWK9QXHzr6pQcCuaUoFKUoFKUoFKUoFKUoFDsKVw33aCuu2niBNI4djs4I2lvr6TlhjVmzygeJvCQfMAYI3NYn9n+7tInmgeJ/ipy3dSd0AAi7nLfiJ328gvlkVivbBr0Gr8Z3EiNzw2iLbREZ6qOZjg7bszD5DpTsk7+04y0Odw6R3MssZZlwv8AJnZd9zn28/egybt9tM3tm8V5cS5cc1u+DHEXB6Hrlu7zynpy52yBXHYZpD3t9PqUWqy2yWkuJLGGLlEylfCWbzXIO2+6g9TmsZ7WNQmveNL+3kRittctjw/dUIgP6IPyztvWX/Z7vIRNqdtJMpuJOWSNRuSMDnyfbw9eu+M4OAu6lKUClKUClKUClKUClKUClKUClKUClKUClKUClKUClKUClKUCviZeeJlzjmBGR5V918yMVRmCliBkKOpoNZ+0bQLjStaa0u0+KkSJrvvYYmiEqkguz7nYbjIOeg2AGZns90TVtalGrWMNhG1lfrHG+Dy2iR7nCHJk5gx2JByuSwzUVxfxdNxNrIe5057e4trWSG4hGWwgfnbmU4I+6AfmTVjdgMqngt4gFDG6dyRIpLHYHbqMYHWgpjVZtS1LiC6nvopoluLqTEUgKuAzZK42PRgN9vFV7djOjXOj8MzrdwPGZrtpYu8UBmjKrg7eROT9aw/UbOz1TtPubtrsLANQgjLMCoVVjZ5DvjziRObcb/LN227RSW8bwMjRMoKMhyCMbEH0oOylKUClKUClKUClKUClKUClKUClKUClKUClKUClKUClKUClKUCuD0rmlBinGfDmn6jby31w1xFcJHyCSAsSfQcoVt87ZCnGelYpwRYx6VrKHTLS4WORlSeZnkd2UDGHLqCAux3Cew8jarDmGD0qPi0v4efmtZzBBgAW8UMaoDnc/dzk9OtBGcTaEdZthcWd3PHcov7pVuGETnyyueXPXBx51jXAepanZ3yaZqE0l2srOFaW5LGIqSTgyANJvndcj5AVYdtHIkKpM6u4zkqvKD6bV5NQ0yC5WWZQYrtojGtymedepXoRkAnIB9/Wgkc0rqhbmjQ+LcA+MYP1HrXbQKUpQKUpQKUpQKUpQKUpQKUpQKUpQKUpQKUpQKUpQKUpQKUpQKUpQK4/FSlB89CMf33r7pSgUpSgUpSgUpSgUpSgUpSg/9k="/>
          <p:cNvSpPr>
            <a:spLocks noChangeAspect="1" noChangeArrowheads="1"/>
          </p:cNvSpPr>
          <p:nvPr/>
        </p:nvSpPr>
        <p:spPr bwMode="auto">
          <a:xfrm>
            <a:off x="155575" y="-601663"/>
            <a:ext cx="1790700" cy="1266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6" name="AutoShape 12" descr="data:image/jpg;base64,/9j/4AAQSkZJRgABAQAAAQABAAD/2wBDAAkGBwgHBgkIBwgKCgkLDRYPDQwMDRsUFRAWIB0iIiAdHx8kKDQsJCYxJx8fLT0tMTU3Ojo6Iys/RD84QzQ5Ojf/2wBDAQoKCg0MDRoPDxo3JR8lNzc3Nzc3Nzc3Nzc3Nzc3Nzc3Nzc3Nzc3Nzc3Nzc3Nzc3Nzc3Nzc3Nzc3Nzc3Nzc3Nzf/wAARCACiAOUDASIAAhEBAxEB/8QAHAABAAICAwEAAAAAAAAAAAAAAAUHBggBAwQC/8QATRAAAgEDAgMGAwUDBgkMAwAAAQIDAAQRBSEGEjEHEyJBUWEUcYEIMkKRoRUjsTNScoLB8BYkNFZiorLC0hclJjVDU3ODktHh8ZSV0//EABQBAQAAAAAAAAAAAAAAAAAAAAD/xAAUEQEAAAAAAAAAAAAAAAAAAAAA/9oADAMBAAIRAxEAPwC7biQQwSSsCwRSxCjc4HlWP2nEd7eQRz23DOrmN1DK0r20eQRkHeXPmPKp68/ySf8A8Nv4V5dA/wCo9O97WL/YFB4v2zqv+bV//wDk23/9K4bVdaf+R4cmBHXv72Ffy5S39lTuK5oIAalxD/m9F/8AsV/4K+/2rq6KO84cuWf0iu4Co+rMp/SpylBDaRrsWpX11YSW81pfWio81vMUYhXzykFWIIODXr1jUk0uy+IaCe4JkSNIoFDO7MQAACQPP1qquPuIn4R7XNL1B25bO5skhutusfOQW+anBHyx51Y95Kt5rmkwRsroiSXhI3BAARfzMpI/o0HQ/FBjU8+ha7zj8C2PN5DzDEefr5eVSGk6zBqbyRpDdwTRBS8V1btEwBzg4PUbEZGRkVIlcnoKhNTIsOINNvdhHchrKU+hOXj/ANZWX5uKCaPyqCtOLdLvED20eozRliqyR6ZcujYOCQwjIIyD5179du/gNE1C7B/kLaSQfMKSKp77P3FgZ7jhu9cZdmuLUk9SfvoP9r/1UFr/AOFGliTu2a7Vs4PPYTqAfclNq7rLiLR72ZIrbUrZ5XPKsfeAOTv+E7+R/KpPHTBxUbxFZvd6RMsAJuYsTW/n+8Q8y/qMfWg79U1Wx0qJJdQuY4EduVS53Y46AedeBeLNAYEjU4Nl5tyRt7bb1h/D3EicX9p0htHb4DSNPYIPJpnKhz9Puj5H1qygPn+dBELxToJQudWtFUDOXlC/xru/wh0YW8VwdVsRDKGMb/ELhgpw2DnfB2Poa7dYvF07Sry8dwiwQvJzN0GATvVHdmnFD6r2qRYlZLVrJ7S3Q7HkUcy59yQWPuTQXM3FfDyKGfW9OCnzNymOmfX0IrsXiXQ2TnXV7Ar/ADhcLj+NSfL7n8zTl2I6g+poPLBqunXCc8F/ayJt4kmUj+NepJEkXmR1YeqnNeSfStPnbmmsLWQ+rwqT+oqH1WwsdKvtKu7S2S2zerFI0C8oIkR1AIG2OdkoMkyPWvmWaKGNpJpEjRRlmZgAPrXh1rVLTRtNl1C+flhiXooyzk7KqjzYnAA968lnpT3nd3utIJZzho7ZjmO29AAerDzY+fTAwAHavEOnSZ+GkluVHV7W2lmX/wBSKR+tBxJpIkCT3a2zZxi5jaE/64FSvL/c0ZFdSrDIIwQehoCSJIgeN1ZGGQynIP1r6rH9S0i1021uL/TpX014kaVu4XmjYAZIaI+E9PLB9CKldKkuZdOtpb6NY7p4kaaNDlUcgFgPYHIoPXSlKD4mHNC4IzlSMfSo7hlg+gaeQeYCBVB+Qx/ZUpVL6v2rXXBlw+gS8OnvrRuUPJc+F1JJDABehB2oLopWA9lnH9zxwNQ+JsIrU2nJgxuWDc3N6/IVn1ApXyzYBPpVQz9vWlxvIi6LesyMV3lQA4oMf+0imNd0eTl62rrn1w//AM1l3YXfXOr6PJd3hLtZxx6fG7HJKoXf+EiD+qKqftO48i44nsJYtPe0Fojr45Q/NzEH0HpVvfZ9s2t+BGmJyLm8lkHyAVP92gsyo7iCybUNIubaPAlZMxMRnkkXxI3zDBT9Kka4PtQYP2h60B2W6hqUSlfirVUCgjKGQhSPoWI+layaLqk+jara6jZtyz20gkQ+uPI+xGQfnVy9sl8bDhKXRFbH/PBwANu7Kd6APq6/kaow9dqDc7hrWrbiHRLTVLQnurhAwUndD5qfcHI+lSbdDVFfZ44mCT3XDlw20mbi2z/OGzr+WD9DV6kZFBh/CHBy8OcTcQ6hGyGDUpEkhUdY/vF1P9Y7e1ZjXAGKE4oK87dNWOm8CzwI/LLfypbjHUr95v0XH1qguz+/Gm8a6NeN0S7QN8mPKf41nX2idY+L4kstKRvBZQc7j0eTf/ZVfzNVPHI0ciyKcMpBBHkRvQbv+VeS/wBSsdNiWXUbu3tY2blD3Eqxgn0yxG+xrnTbsX1hbXSryrPCkgGc45gDj9arr7QVo9xwNHPHjltr2OR/kVdP4uKDNBxfw0c/9INJ2OD/AI9F/wAVRPFXE3D1xoN53GuaXJPCnxEKreRsTJGRIgADZJ5kHStTyc+dAT0zuelBeWi8Sy9onatZpEp/Yuld5cQxHI5uXZZGHqWZceg+ubvHStefs4orcT6k5HiWxwD7GRSf4CthqBShrFuIO0Hhjh+7az1LVI1uVxzRRI0jJ/S5QeX64oJLXsXLWenbn4icNIAP+zTxn8yFH1qWWsc4a1K14lupNbsDI9gIhb2rvGyc5zzSMAwBxkIufVGrJBQKUpQcHpVX9tvBY13Rv2zYRs2oWEZJRR/KxZyRj1GSR9R5irRr5dQylSBj0NBR/wBmo/vNeG/SE+34qvKqy7PuFn4T4/4htkyLK6gS4tf6Jc5XPqp2/L1qzaD5atK9agNrrF9btsYriROmOjEdK3UY4BrT/tAhMHG+vRlcH9oTHf0Lkg/kaDHwa227LLI2HAGiQsvKzW4lYY83Jb+2tS4I2mmjiT7zsFHzJxW62mWwstPtbUHIghSIH+iAP7KD1UxXg1fV7TSFtWvZe7F1cpbRbZzI5wo/+a9y0FJfaM0Vu703WoieUMbaUZ2zgsp+ezD8qos9a237UdJ/bPAurWyLzSpD30YHXmQhh/CtSD1oJHhzV59C1yx1S2z3lrMsmBtzDO6/UZH1rcbS7+DVNPtr60fnt7iJZIz7EZH1rScda2q7Fop4eznSu/YsX7x0yc4QucCgzmuD1rmlBqV2pxXkfH2sm/QrI0/MuMkFCPCRnyxWJZ3rYPt/4T+O0yPiGzjBnshyXIA3aI9G/qn9GPpWvh6mg247L70X/AGhSgY5bRYj/wCXlP8AdrJp7eG4jMc8SSIcZV1DA/Q1XHYBd9/wGISwzb3csYGdwDhh/E1ZLkhSQCSPIUHhbQtIf7+l2LfO2Q/2VGavwdoF3p13Amj2ETzQuglS3UMhIIBBA2IzmsCm7edKhlMbaLfZVirfvU2waf8AL3ohxnRtRx/TT/3oMU+z1crb8Y31rNhZJ7JgoOxLK6kj8uY/Stix03rUXQeI4tG49j1y1RxbreO/Jjxd05IK/PlY1tlY3cF9Zw3dpKs0EyB45F6MpGQaDulz3b8vXlOKobs67KpdZlGt8WyMYmlZha82XmYMeYuc7DmB26n287znuEgKh+cls45EZunyzioaaG50e9mvbGFriwuH7y4t4we8jfG8kY/EDgZXrncZO1BOW8EVvEsUEaRxoOVUReVVHoAOldtebT7y3v7VLm0lWWGQZV1OQf7/AP3vXpoFKUoFcHpXNcGgiZFB4qhb0sJBn/zEqWztUFeiT/Cq27mVEkbT5QodSw/lIyTgEZ29xUvI7xwlghlcD7qYGT9Tt+dB3bdK1W7Zrb4btG1YBQFlaOYY2BDRqT+ua2heR/iEjR0xgl1I8RHQEb7b+xrXHt+iCceswjZTJZRMWP4z4hke2wH0oMg0zsiTSL7Q9Ql1U3RmvLcx262/LnfvG5jk7BEf6gVeo6YrHucXWtaRzklYLSS7f0VmVUU7exkGPep6CeO5iEkLcyHocEUFPfaJ1SWzTQIIHKSi4e6Vgd1ZMBT+bfpVn8Ja1FxDw7YarDjFzCrMB+F+jL9GBFeu802yvWVr2zt7kqCF76JXx8sjau62tYLSIQ2sMcMS5wkaBVH0FB9XEaTQyRSKGjdSrqfMHY/pWvHafwbIdLj4j0+JWNvzWuqLGOkkbmPvcf6WBn6HzJrYSGRRI8DSmSRfEfDjAPQbbVg/HdwukaLxcm3Jd2PxCKR1dgIX/hEfmxoNXACSAOprc7hiyGm8O6ZZBQvcWsaED1CjP65rUbhSxGp8TaVYsMrcXkUbY9C4B/StxnlEQTwO3O2ByITjPr6Cg76VxkV1yYmV0SQqcFSy4ypx/Gg4uYo54ZIZkEkUilXQjIYEYIP51qZ2i8KTcI8Rz2RUm0kzJaSH8UZOw+Y6H5Z6EVtjCHjbuyJHXlz3rEdc9PX9MVhHbHwqeJeFJJLWPnv7DM0GBuy48aD5gZA9QKDGPs23fNpOsWRbxRzpKB7MpH+7VuyTSJMEFvM67EyKV5Rv7kH9KoT7ON2IuIdUtcjE1oH6+asP+KrsSQtdSSyd0q5wri6fBA9ioUefnQancXWn7O4n1a1Q7RXcqY8wA5qGI9q2I4k7KtD1zXL3Vm12eJ7qTvXjhRXAJ64O5/8Auvu77M+GL+1hsP2jc8tpupt7OFWGf5zCPLdPMmg10wfSrI7J+0iXha5XTdVkZ9Glbr1a2Y/iUfzT5j69c58/abwRp3CdtYSaZeXVz37yLKZ4wvLgKVxgDrlvyqv/ADoN0JHi1SwhurCeOWFwskcqOxV19uQjO1d9jym2jK8xGBnn5s/62/51SnYNxDeG11HR2cmOLlnhZmGIgQeYAH1wP7kmrVtb+OzwjyQZwSYkeFNyc+oJ6UHN/p1xpt1Lqeix85kIN5ZDAFz6sudhKB5nZsAHyIltOvbfULSO7tZOeGQZU4II3wQQdwQQQQdwQQcHavOLuU5l7qRof5qornGPLBz+lRumTRW/EMiWxxaalG06jBGJ0IEmx6ZBU+W4J8zQZJSuF6bdKUHNcE4Fc0oIPVGZOJNGKOAZEuF5Mfe8IPX02qSkExtgJJUik25mG4G4zjOPzqF4jXk1zQpQLiRu8mjEcLKueaM5J5iOmPWpG7dmhjecW9vytzZmIcpsenlnp60HqlldXjMUBm5xu6sAFHlVAfaHjLcRaXdd2V72wxv12djj6c361ezz3EkyiKBHjzlG7x1ycefhIx+m1Ur9ovvv2hocsyJGe5lCgPzZwyew9aC0tDnVb+7uJmIENra2yYUkklC5GBuTlhWQWUheMFmlfJPiePk/SsM4LvBb8OwXHxB/xshkVYXmkfu444jyqoJ2KN5eflU1Le6hqCFdP/dxjYzTqUUdc+hYj/ROPUgign2kZZFHJlCDl+YbHyH1r7z6VRnaX2m6roXFM+lWFpp8iWaxd3PNGXbLIrNg59wPpXm4O7YdZ1PWotP1z4VLa6BiWWACFonPRuYkj23HnQXLdXmnfvXve6HISJAz8wTBwMgdDv0rA+2xQ3BT3unq64dYZg0brmJyNsHHmqH6VM3l5cctvMkt/PgtymOQzRoR0LckJI9iPzHn0XNpJrugaxpp/aNwL22JFxdMwhUjPKE8HkwBx5jz6UFOdilpHccfWc88kSRWcclwxkYKNhyjr7sD9K2E1/V0it1NpaRaigBZ40u40wB0xzHB6+e3X6099nu3ht9Y1vULwiE2tqkbM55QvM++c/0RVlT30Gqu10l0JYRgKO7doV5SdxzA+I5HiC+WxoJPhvWI7qVozG8TmJW7tVjMcajYeJGOfTc+XQVjfCHF9vNxhxjpZdA8Vy1xB3r8qtyIsbjJ6YKA/I+1ZNpGpM6Ty3V5dSwxMWLS6dJEgUD8LMviAwTzDatXrfiK4tOLH162dlka6knIOCWV2JZT5HIJB+dBtT33fTxTO0LygYRobd5AM+j9K4jnee5MS3F47rjnRViUL88DI8tic1FQapBqukLJBdwXK3MPMInvW5nVhsuY1HKeo6HBBrosRFLYEW571uYKhtbSWcLjr4pSVOOmaDCX4ck4X7WIpojLZafq0MzRsswUK4XndC+QACVyPTmG2Kz6NYbVu9u5IooRj9/LKUJPu6xqMny8W+cVGatpl1dRRzOLKyubSdJbae5hkLjkbIGVVAvNuCBnZj1xXZrMtzc6fbvEXiRWAklaYpyt5qJHcNzdR4VyRtlc0HfI0wiAm765JUkK9vJ3ZyP+7aXmI3H3h5eVfEU07yPaW1qVZSwY2umryr4cYJ52XrvjKnG3vSLTJGPfx2rMJOZ2Y2hCtkbhud+Zjt5jBGK+J4Q0UPe2ryqkSxrF8JJFEqjGVAXJYYA+7kfOgg+2zTkuOCZrhAwayuY3OYVUYJKHcf06pvhDg694rlmFnd2NskLIsjXM3JjmzuBjf7pq3+KoFn4U1GygtbcwRW7Ys7DR5YkSYjIYuxAGNiSR5HO+AcG7GNUXTr7V+a5it2e3Qo8s7IuQ4/CDljg+VBY3CeiW/B2nyabpN7b3N28gkmuDcdwsp5RhQWVgQATsM+ecdBkMMlwJC0t0AwG8VvJDO5/1QfPPQ/lXEcl9dRktc37Fiu6TJEm++wwWHlucDfrXVHCOVo57i4TLAtCsVs7g75xyknfOOmcHyoPswiOcGW0up1wSZry2Kog5iScKcAjGfuAkYBNd0E6S65pQglS5t2MrRzRXPfIpRCrDfJHUZ3646VHXFpDbTW81jpKveAoI3u4XHdZ2GAjMykb9Fx7jcia0uA3HFF3cieaW2sohbRiQ5VZWw0nLsDgAID13PXYigyQdKUHSlBzSlKCE4iXlu9HuVA5orsjcE7GJ87fQV4Rd2oue/uZne6ZeUycpiUAeQABIGSepJ9693FfgtLOcuUEN5E3MvUZyu2x38Xpv0G5FYfdTXE15M7zpJyBc9+YmZHXbHRwm5IwFZvYZ2DJLrUNPMhlLxyuXEbL3kuEPLk9AQTjG2Kq7t/ElxbaNO8McIEkqY5mzuF3IZVIGBWctIiyqzvcSNMvOIwGUk9SD3rF8f1FUDrWCdoLw6/p8WnRJHbiB+9i7mMEM7BwkQ5cL1DliDtjJAwaCZ4b/AG7ZcLaMsNuG00WqM4e5MajPiJYvyrvn7oJ884wKldMS4jvJ726eCRY18crCWdwhUY5B4kUewHT1zkRUa3t4firaKGzt4o/hor5I3aPbJyU5X25VIOCo23bcYldVuY4LG5+Hne61G0fk54G72SPm6uQQ7oFHkCMZwR5UFVcTaY3FfaxLpgke0e6mSPmmhCmPEQ6oD12x5fToMrm7FpdCgbVrXiRPibJfiIua27sF0OV8RkPLuBvvXkXQGstattYEF9Nq7Tqe4hcokAI8JmlXLhip5iN25Rlj4t8v1++1CKOxi067j1p5pibeeUBUtiQAACxKuw3wSGZdwQM0HonuBemO8J1WZREkkY+Ik+H8QBBEjiNCcMN+Y4wfTFdl7cfEoWllhYqTgwzg5XH8/v8AfY9fD18sYryWPCGoX0NnPe2djLNIS1xOzpJsCOUcskbLndiWCAkoo2HSUudD1zStQmbReS4sHQzNbrDb27s/hBXvFT72MFcgdCCRtQYpw1BbaHJr0ZvJLFbq9jaOO0Zllw/LyFFDMCh5mHVjgHpjbKbnu2t552h5ZAFZnvEw7AE7gGRfL/S/PpUBNp/Ed7dz3ujQWB0y4m5ZbaaxXnchipWUt4iQN2ct5YXOxMReW09q51K20tbjWFAEkFmHzFET4ZGkVg0ZI5SOYsWG5UdaCc4n1AW3C2rXMdtcCI2bRq0skHJ4hgFVU8xO/wB7JI9613JOa2P4hsl4g4WWy1a7g0mA3CR3EwvHuicbjAzjcg/ewRg1DxdiGm3U1ryXt3HbxD9/LsTcggFWQH7h6gg5xtjNB5ew7i64ntH4bmuZu9hVnskVUIZc5ZdwTsTn5Z9N83g1IozxyX+WVxHJHYNAqxsAMqH2bO4PTOPKunTeyLhnTNUt7+3F23dghoZZQ0coK4wwAB98ZwfTFT+r8K29/OstreXOn5ASdbQhRMi5wCMY2z1x02OdsBj4nk+IkSKW5FxDITIts4lmA8gXKDYA9ACdz4qjibTS4hLe2wtEMw7o3QOpS8+Oq8rBkJ9846ADJFZ1YaILYEXFw82HJGI0jGCdvuqNx8/cYzger9j2T3EE8kAkeAsYzKxflLYyRkkZ2xnyycdTQYBeapDaTxxahZmylclo21CFizjoGURy7emDg7ee9fcV5ZTRRiO5iKOvg5InBBBwMIJsnz3yfcGrJeCJzl4kY+pUGvDdaHpdxGUfT7bB/EkQVgfUEbg+9BgGrSWnwjvqvIkK8wd9QnuFjC4wMKqgHcjbAzjqTvVQ9nl9LpfFjtbSyRpIjoXhhjYlM5BAl2A269fatipuGmvbuO51G5jkMEZjhRLWPlGTuzcynJIx0wBlsdakv2TaPd2l9PBE99aoVSdE5D4hhh16H0OfzFBXhmTU1SQXEksa/elcxsQ4O6ERw8oO+PvH5Heul2tLvEUk1mZgOd0RWkON8PiOBQ36ee5J2zw8L2b3kl5PLLLcuqgvIkfUAjmwqDfff5Cu/T9As7JY3XmluV8TXMjF5HcjBbJJIzvsPI46UGH8OxqLdbLS2L3dwD4haLbrBGThpWUDODjCgk8xHoDjPtMsorCzjtoefkQHd25mYkklmPmxJJJ8ySahLyKHhzUG1aKQx2d5OP2irsSqsRgTZJ8OMBT5YPTIqdsby1vYTNZXMVxHnHPFIHXPpkbZoPQBgYpXNKBUZxBqEunacZraISzNIkaqQWwWYDOBufkNzXtubmG2gaa4kEca9WboPIfrtWIyaff6pf2t7cRJNbSs5cSFmEQ3VFVDgYwQWbq3tgBghdd4pnutGjWYROszRzIIohz5DgqrKxKL4wBnmPNuAAQSMf1cSnTvi7K/aS/jdgbOO2LRW4QZcoCyqqKM5YqCWxt5VZmncKWdpJE0hafukAXm65wQSfffbpygADYCpaz02zsc/BWkFvlQpESBRgZ229yT9aDA73hbUE0y2drnnuZCR8FGHjheRt8tyFSQME5bJA2yepkrbgLRb6RbrV7ZLm8SJYHKI8Mald/ANmxnO5JyMelZpy/3Fc426UELb6dZQ3D2TWlsIDB3UUZVfFF5qqjYIMgYxuetSEFjDDYx2Spz26IIwkniyo8jnr9a7xEok7zlHPjHNjfHpXZQfAUAYA29q8k+mW8rPKqd3cNCYRPGAJEUnJ5T5b7/APvXupQdVtBHbQJDAgSNBhVHlXbSlB0xQRwmQxRqpkfncqMcxwBk++APypDBFC0jRRIhkbmcquOZsYyfU7Df2rupQQ/EnDum8RW8EOrQtLHBKJUUOV8QBHl86jeBtSu7u1eG8tkt1HjtVTmOIT91WLfjXof7K9/FmqjTLCIAyLLdTCFGTquxZjnywisR7gVRXZtxDeScZyXtyJbhlBEVtGQMs3gCrn55J8+XJJOMhsPfXcFhaTXVzII4IULuxBPKo6nauu01bTrub4e2vraWcDJiSVSwHuOtYv2q68uicI3XJ/lNyBFEo6qCwBf6cw39SPWqi7GpdR1HjuF+fEEBkkcIoKplSMKPwg7ZPt1oNkqUpQKUpQKUpQKUpQcGozUNNZ7y3vrLu47qORRIxGO9iOzKxHXY5GehA6ZNSlKDhem9K5pQeOfTYLm7huJw0hhwY0Y+BWH4uXpze56eWK9QXHzr6pQcCuaUoFKUoFKUoFKUoFKUoFDsKVw33aCuu2niBNI4djs4I2lvr6TlhjVmzygeJvCQfMAYI3NYn9n+7tInmgeJ/ipy3dSd0AAi7nLfiJ328gvlkVivbBr0Gr8Z3EiNzw2iLbREZ6qOZjg7bszD5DpTsk7+04y0Odw6R3MssZZlwv8AJnZd9zn28/egybt9tM3tm8V5cS5cc1u+DHEXB6Hrlu7zynpy52yBXHYZpD3t9PqUWqy2yWkuJLGGLlEylfCWbzXIO2+6g9TmsZ7WNQmveNL+3kRittctjw/dUIgP6IPyztvWX/Z7vIRNqdtJMpuJOWSNRuSMDnyfbw9eu+M4OAu6lKUClKUClKUClKUClKUClKUClKUClKUClKUClKUClKUClKUCviZeeJlzjmBGR5V918yMVRmCliBkKOpoNZ+0bQLjStaa0u0+KkSJrvvYYmiEqkguz7nYbjIOeg2AGZns90TVtalGrWMNhG1lfrHG+Dy2iR7nCHJk5gx2JByuSwzUVxfxdNxNrIe5057e4trWSG4hGWwgfnbmU4I+6AfmTVjdgMqngt4gFDG6dyRIpLHYHbqMYHWgpjVZtS1LiC6nvopoluLqTEUgKuAzZK42PRgN9vFV7djOjXOj8MzrdwPGZrtpYu8UBmjKrg7eROT9aw/UbOz1TtPubtrsLANQgjLMCoVVjZ5DvjziRObcb/LN227RSW8bwMjRMoKMhyCMbEH0oOylKUClKUClKUClKUClKUClKUClKUClKUClKUClKUClKUClKUCuD0rmlBinGfDmn6jby31w1xFcJHyCSAsSfQcoVt87ZCnGelYpwRYx6VrKHTLS4WORlSeZnkd2UDGHLqCAux3Cew8jarDmGD0qPi0v4efmtZzBBgAW8UMaoDnc/dzk9OtBGcTaEdZthcWd3PHcov7pVuGETnyyueXPXBx51jXAepanZ3yaZqE0l2srOFaW5LGIqSTgyANJvndcj5AVYdtHIkKpM6u4zkqvKD6bV5NQ0yC5WWZQYrtojGtymedepXoRkAnIB9/Wgkc0rqhbmjQ+LcA+MYP1HrXbQKUpQKUpQKUpQKUpQKUpQKUpQKUpQKUpQKUpQKUpQKUpQKUpQKUpQK4/FSlB89CMf33r7pSgUpSgUpSgUpSgUpSgUpSg/9k="/>
          <p:cNvSpPr>
            <a:spLocks noChangeAspect="1" noChangeArrowheads="1"/>
          </p:cNvSpPr>
          <p:nvPr/>
        </p:nvSpPr>
        <p:spPr bwMode="auto">
          <a:xfrm>
            <a:off x="155575" y="-601663"/>
            <a:ext cx="1790700" cy="1266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398" name="Picture 14" descr="http://www.newsrealblog.com/wp-content/uploads/2010/04/Taxes.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74676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4800" dirty="0" smtClean="0"/>
              <a:t>The Colonist side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410" name="AutoShape 2" descr="data:image/jpg;base64,/9j/4AAQSkZJRgABAQAAAQABAAD/2wCEAAkGBhQSERUUExQVFRUWFxgaFxgYGBgXGBcaFxcXGBcXFxcYHCYeGhwjHBgYHy8gJCcqLCwsFR4xNTAqNSYsLCkBCQoKDgwOGg8PGiwkHyQsLCwsLCksKSwsLCwsLCwsLCwsLCksLCwsLCwsLCwsLCwpKSwsLCwsKSwsKSwsLCwsLP/AABEIAL4BCQMBIgACEQEDEQH/xAAbAAACAwEBAQAAAAAAAAAAAAAEBQIDBgEAB//EAEQQAAIBAgQDBQMHCgYCAwEAAAECEQADBBIhMQVBUQYiYXGRE4GhIzJyscHR8BQzQlJTYoKSsuEHFmOiwvFDcySz0hX/xAAYAQADAQEAAAAAAAAAAAAAAAABAgMABP/EACQRAAICAgMAAwACAwAAAAAAAAABAhEDIRIxQRMiUWFxBDJC/9oADAMBAAIRAxEAPwD44izpRAwk7H4VXhHysp6RRyLBI5b0WWxQUuwM4U9a97CDE/Ci131/HSq233iPs1rIeWOK6IpgSf8AqvfkY2za+Aq58SW39OXwriKxMD4aUNi8UStcLBAObfw/vVycBJAytPURqPHfUURhbGVTrzHxnb4etHBVLqOeuYjcDmemo0HnUuTuissKUUxSeDjKO+ZM6ZeWw57k0WOy3+of5f70bhLWZx+qNfT5vxJNPMBw17xItiQsZiTAWevp8K1snKMb+qMx/lb/AFP9v96rbs1tDkk/u7/Gtpxfg4s2jmaXLZRGwiMxjnzGvQ0CMOGU5dJXcaH13pXJoHBGfTsgT/5I/hn7a7/k4/tR/Ifvq/HM9tiIcxzDsPhVP5Y/6t3+dvupvt+gpfh7/Jx/aj+U/fXR2LP7Ufyn768Me/S7/Mfurq8Ruf6v8x+6tUv0NR/Dn+S2/ar/ACn768OxbftV/lb76sPE3/1fUfdUhxVv1rnw+6tUv01R/Cn/ACU/7RPRq8exT/tE9GoheL3OTXPRaNwWPuE6ksPEDT0pW5L0NR/BQextz9pb/wB1e/ybc/Xt/wC77q1xNeXak+SX6NwiZhuwN4An2lqB9Ll7qUHgbzEr8fur6lizFpz0Vj8KxLMM/ntQjkkU+KIgPBHE6r6+MdKlhuAXLjFVKyNySY0MaaU7vN01kctOcVHhF6HaJ1B3jqpqkZyYssUUKbvZm6u5t/zH/wDNL7+EZGIMaRseta+9cJNIOLDv+ainjJkuCYrNvyrnsz4VcRVZaatQvFHFt1MWB1+FcQ1KaNICSJrgxldpPdUGOssBr60umm9o/J3foD+taTUI7bNJJJBOHYiGj7pimCba7cqHwgHs5bbOP6DRyWgySOW45joaV9FsWlZSw6/VvXHXXxrptkc6ssJ6yfq0oN0WVSdFdtI1owW49x+sfj1qsW4nx0HvX/qirr++YHpSOVlVBJWcW5GnPpV1sHUaktHmfDwH3VVatknb30xwtmN58T4c4qcnxElJPRrOy3B0FsO6gvM+G8KAPLXyFD9m8VAutIGe6dzA7upnw+yoY3iWI9mmRfY2XlbSiPaONgddYJ0nSTtoKt4j2dtWEVCWa6wBOoyjbMYA2kECTLb7AS3aVf2JxUU2/QTiV84hgVPcXYn9KfnNFds4fKoA5CrxagVyak3bEoQcTkuw5Rr76sRGUAQDp+sKP4lZUW2aNetIu0V9kFvKxE7x9EVWG9E2g4sR+iPUVxXb9QeorM/l939dvWpDFXP129apwAaYuf1fiPvqOb90/D76zYxtz9o1MOEXHZzmYkBZjTXUAfXQcaNQyuuQNBHnFG8Mw8J5io4TDh2g7ZSf90UzWzAEbRUJPweK9IxtUlXQ13LU47pqZRIJ4tcC2bv0D6GsIboJmfx763uJcZTO0fCsDi7Q16n7BP2AUcfZQ5fvad0iTMzPIE7/AA99D8Lu/Kaxsfsrly/Og/EiqsI0XQPA/VXRFCT6G965SvixnL76LYSaB4huKMeySQtI1rpFSY61EvVtiUjiGpTUBVgFMKX2/mXfoD+taTzTqyvyd7/1j/7EpLSLtmydIPwLk92QB86T4CI8tab4BY30B2O1KuFpLiFzaHT01NaW1wxn1uNA/VGgpZPVBg9A920Px+PjQ9uxuabXOGgDu+hqqza7vjOvpp9tRukUTsFWwe6d+9PoIj4VfbtaweVGBgqyYjl4ktEfEUz4X2XbEqzq4QqQCCN9J5HaKnzKOTehXbQSAoknoPrNN8AiWbqHEI6o0Q0ZlM9SJ92nPwqvh/D7tu+1oydVzFDPdkSQDrtNd7VX7rs6qUy2lBC6gtmMKJmSf7UKV7FSdBvEuIG7iEdBITbNzjqAdvDoIrrPGZ3YltWZjufx0pJxbhVmwxFvEN7RRJ1G/j7/ALqMxOa9h1ZBJIViNNdNRVHK9gp+lvCvaYm5AYouuoExpoD5xU8RaexdCO4dWOWcuVlYjSeRB+6hOy18hLmbRX7saq0odRPTvCfOg+M4YH2KWg3tFLGZ0bvSXaeh0HhFS7kU4/Wxtxe38gfMVl+0pk2/f9QrW8bHyBnqKFfsYcSqOz5RlkAQTBiCZMDbanhJR2ybi26RhQtWgb+VEcS4Y2HuZG16bfETpQ67nyrpu0FKituVNeAmXf6H/JaVsJpn2eXvv4L/AM1oPoDNJwr538H/ADppk28hS/gw75/9f/MU3K/j3CuOb2PBaB7iETVRHdNF3RQd3alWxmE3rJun2SkS3M7AAak+AFLeJ9i1tKW9qxO2iqANBymY1onA3SXYq+RipC7HWQxOvKFj+Kp47GoyurXIYbMQ3eYsDAAB0EH1FFXyoP8AzZgMZZytEz4x41RaPygPn9VEcQn2hBBEMdwQeuoNC2z3xXaiLdoZBtKW45pNGXMRFA4hqy0KC1Gmh7P38uZrZUfvQp9CZ+FLmTWOdUUk+ibTIc6sWoRUwaYCCLZ+TufQH9a0mpug7l36I/rSlOlL6wz6Q87L/nv4D9a1rwtZDssPlf4D9a1r1qMuwR6OlJmg3w+UCQd9aaWl1opsoEkgAbk6R51J7KxRjOM3QAimYkt9gitd2YuXLKXQyvbd7dtrbMsiBmzb7Nqu/Ssx2i4lauFRb1Kmc40AjoeetN7HasXrZt37ns7sdy9llbg6XgNQR+0G4+d1LOL4pDxrtkuHY1Uvqbl4tnRs7AA+zYuYO3eSAJ5mDFAdple1fVHAlnW4HRgyuogqyjfnzqGP4bdtnLcTIxC9CrLEhkYEyNd/GgMRhz7BmkzauCOoR5AK+TKPLMKeMV6K5Dzi14N7QBV+UdRHMFTPhEE7VK/ilwuDNs3PlSrZI3BbXSNgOtKr3FDjVuXLzKuItpnFwKB7UKQCLgH6fze8o5mRzrOPdLGWMk7k70Vi8FlkND2c7SiyHtX09rZuHMe9Fy28ZTcttrqREg75R0rQWHNrEm07G5mRTauEZZtt3hpG5CqZE7EV8+U19BuIt3AFWcq+HAdHnXIwLJryAaR5OKXJFWl+j439WH8VXNbUcsy+g1NR/wD6pdItv7NS5zCM2k/oztGsDfastc7WF7dtSneEFj1PgPjRvC+Li8WTuJd1NrN+buzA9k0ah5JKnnqvITN4nXQYzVinjF0sxJYNsdBHMqPgKDsc/Ko4vEd5x48hABEyF5wCTUcM++vKrqNICabJuI0pp2f+fc+iP61pdcXn4Uy4F8+59Ff61pX0NLo03Bk75+gP6qbBdKV8LPfP/r/5Uyv4kKhJMAAk9ABzrkn/ALDY/wDUqd9/P7aX4m9pReIVw9tWGQXcveJBgNqJCzGmvupbxe8qOVUh/FdRBJ3Om2lGK2CT0V4PExeRSVXOyIGYEhSzgBokTrG9Lu0WNFktaW4L14ErccAi3aIMFUkyz6aty5ULc4gEuqxAOTvqP1nH5sHwDQ38NG9kOxjY3PcuOyWwYL5cxe43eYCdNBqT4gV0cUvsyduqM2TrvP1/3qtPnVt+N/4bC2pNu/mKiSrqPdBU6elYvE4drb5XEMIn37EVSMlLoDtLZquxXBUvXDduZSqGAh/SYqSDHMLvHiKb9pcbbb2IyFst1FGZSMzgq2UE8oy+U1nOx2Mi7kZiqXCqgxIFwkBG+JBjWKN7aYh7ZCHMGBzyDKnMO6yMDqYHhXPkTc0isK42aC5eS9dQXhlHfLISDrOmYjkTr5DxoHjtrDXUYJbRhl7pRQpE7HQCKA4PfN3DtrrlyGc2Y5QXkELBBB92UzuKD4pi2u5ik5DzAyiBq2410B9KVQp0wuSq0ZG4kTXlqd1wdQI12qC13ro5n2Xoe5d+gP60pX76ZAwtzxUf1rSyKyVtizekPeyo+VP0D9a1rgKznYXANexBVd/Zk67AAqST+OYrZY/AeyuezBDtpGUHcmIjedvWuWb+zGitFFsVmON8Qa45X9BDAE6E82p3xHFZVYCVfQQwKkZtjB5b1lsbcyiAPCmxof8AsHtsM8eB/HrV6YYlvEEAa7DlQWEHek7Uc2KAAJ3nTWJq0v4NHa2azh/FRfwN3D3G7+HQ3MPJhiB3fZrprlzExuQVH6JrP43iANtwNc6QfDUH3QyL6mgMNxIo+bcQwjl3lK9D1n3VRiDDEePwrRjRpOyskifeD79xVQNSc1GKqRZO20EaTqNOuta7hvEotiUDD2bW2Q8wylYncRII6QDyrHitBZt/ILJ1y/AzvFc+atF8PqEQ00nbT0qSXipDKYZSCp6FTKn1iq6a8J4J7e27hwuVgIInUidfMZo8jtVW0lsj6U8cxC3MTeuJAV3LjLsM4DEDyJI91CK0aj8eFE43BC2BrJ1nkI0j7edCxWVNGfY1cAqCDy08qN4Gvff6K/1CgeBYc3bq2gYzHfeBuxjwEmPCtfxLgFrDXAtq8HZmFuGIBDd3oABqQD51zyai6ZdPkizhphpP6n/Kg+O8TXKVzcxIGpiROnlNO27PKlxUe+uUKfaMgPdOrKJMjWDqeSms2nZtLuPFkXm9i2Ym7AzAAcuWrFVB5FtqkuLdh2o0OeP3suMsFYyFhd9oi7pcATPyJOX9EjTWkXavCPYvKlxtci5YJgpsuvkNuUUd2muqt1irlwdCd40GWCABEabbige3nERdvJc0k2VAjkSc2o95ijDtaHe07MzfuyxPL7K+r9jlu2MKLdwKFHfERKs/fZGE6kSJ0021r5Itbzs1xxFtqjPlYqWZrkomh1aSCXMR80EnpT54txSRLE1ytj7HYoMG+UU7CBB/hJUsQJ11HQVgLyrduHNsgPPfXajuNcesk/JOzt+k5Qqp1JGUFswid9KzT3iCSTqefWaaEHQJPY8w6DuFYlWLL5qQR8RTr/EC+pSxbEd0uw65JOWT070Ab92sdg8cVgzMUddvHEXV5hEUE+A1P3UjxvkmPGaSNb2RwzW7K4i4SEtOxtqNC7XFCke8QPf4UD2oxV25lVm79w5YEAIp1YDxjcmnPD8aGtWQYCoWY+LEnLI8B9YpHimL4m4/JDlX01P1VLlyyV+BqoWLeO9lltpnt8gJG8xv76zCDoK3uOxga0PFfsqvs/cSzgmPsszMSz3Mw0EwgjoIYeYPWrqbinZJRUmY72R9ncaDHdEwYnMNJiJ8KUxX0nthdy8PW13AA6EBTIOpJbzLMR7q+bU+LJyt0Lljxo2PYnGpYHtWIQZyjPqSAVRlEDUjMJjmAx3ArQrZb8rVVAzlSbRQjLcHebMjrowze87c4r5xhLsacoHr1ptxPjOezasja1cdkPRWg5Qd9GLH30rxW/7DGehvxQtde5cJOYiFzSWzrGbNPmPcwrO3L+YSdGB/Ao7iHHGxFu2XZva28wZp+eNIbT9PcMTvApXeObvc+fj41SMaC2RtHl+Iom0Rz1gwPtNE9m+FNfxFtMrEFgWgGMgIzcx5TI3p9xfsgmHtlmuNoYJVMyKTrB1zQNpg0JZIp0NCLasymJ33qhnPOp4i5qRoYO42New1sMRO1V8JS29FcV6aZYy/bKZRbUR81gIfyYj5w86VzWTsVqiU1oTdBQFTIgDoRGnrWfAp12U4aL2LtW3JVCSzwYORFLkA9TlieUzSZEqv8K4pNOq7FDjU1bhsUyGVMfjnW27Z9iwHU4O0T3irokkhiC4BVmLTlGkbgc6xGSJ3ETII1BG4I3BrRmpoWcXFlntczd8yOfWOmnOq3csSTua0x7A4pLftXW0Bp3Gud/XeQBlkQe6W5RvS7HX7bIMqgEKuRhCnQ65gPnSJ320rKa6QHF9sngsIENu8rN7OYYxlKvGtuRp3gYB9a1XaHElrmHuo4u2nZXVWjMvf1W4mwMiCZIbespwFyWayZyXlyMImG/8AE4H7rxqORNOOI4bEWLKm5aZCYNuRrG2o3XrBjlUcm2VxukXpiAuJvWWcZUS+txl7y/JhrksykTqAnOJAoHs3xA3MchzMPbzaJ5k3lKLtJAzso5wDNHcL7BX2stcuXFsIyNIYFnZdGUsJEBmjczCzGooHhnDms4lDnBZWBXIP0htAbmCQZ6ihUEG2xf2jxxa+8sSVOVtZUFO7APOI360qv4gtEmYECnfFuCoPY28Mt69dYO1ye+WjWFtosiBJJJNZ9l1I6acwQRyI5GqY6aVE53YRhLyo6M651BnKdmI1Ct+7MSOlX8T49cv3DcuHU6ACcqD9VASYFLXafcK5VaE5V0G4fB5rbPmMhoAAmfE+E0IwPMH3imd783YTXRGc/wAZJFC37ajqT51OMv0s8erKLFssYFaKwq2bOhBYnUc9t9eQrPB9Nqut3e4T7h8K07YsYr033DsOMobTzI6HkOsc6WcQxK2zc598ke+KowWP+RWIG8a6/OI291K+LX5O/n51x44P5HZaTTgkWpiM9siYALR6zRnD8OTg2IaIvm3kykm5nUMBbgxMk8tJ8aT8Nud0z1+ymXZLihW9DRkXM/PRjlBIg75Vj311TSpkYvYX2shcKttm+VGXOoHcQBiBDDfYVga1PHccbi3Sd2YH0aAPICBWW0oYembL2H8P4bcuK7IM3swpYc4JjQc9qv4Zw38ouZAypzBbb09fSgsLiGWQrFcwEwYmDIn30z4X2gv4dLgsO1v2mXOygZoBMDNEgSat9q0TjXpVxDhptswQtcRY74Rl33DDUDWedBWjOnWr8Xxa9d/OXbj+DOxHoTFD2mifKmV+mtWMsPxJwFUXLgVJCqGIAzfOgDr0q3EcZuEZc8iIkmTEc53jqZNLbGorzjSk4pstyfErYz1ptc7OYi2uZrTfMzmIYhRE5lBkRpPSlANaa1xwi0jDvNat2yGaSMwJUo3WQdvCtOTVUTgk7sz73S0AD7zVZQgwZHnV+Fcqc8bEepk/ZV96/m36D+9M3Toyjy2WYrEWiAo2EbaEfZVFvGlSMpIymVOxE6cvMj31VcC/GuYe+UcMu4OkgHw1BpVGkNKbs2vZXtG9y6tu7be8SuUuhIu5FIKsSILFGiDvBI10rY8W7L2cUwxDD2dwQzPOUnKZBcEQdQPGsX2a7VYdXi5aXD5t7thVyztL23ViB1Kn3V9JsYm4ptgX7N1HGYZ0+cnNkdWKtp4CuSX1l1RaP2XdgNjhtg5mOL77DUXGQJuG+bIMggEHfTxNT7Q9k8Li7Y9glgXFYuptG2AzEgur5TJDba7cqQ9qe2tq3dKWksXYKggKCix88Fo3PKJjnRfZvs9gsTb9vbsgydFuM7ZXEZ0aGC6TIMagr10yfHdBaT02JuH4dsK6/wDwsYjIWDMqK+cGJlhGkA6hhEmieBccF24Vy3sTq5zXFKqgg6FkL69CYO1b264A7ySf34I35DWffQuJxBIAgamAo+sAaUXJNCqNCniFvFYtQPbC2DHdtlFaQeZfXfoa+c41LeZpe8zIxBzC2NV0O3lWz7cdqRYn8nvXExAIBFtlNvYE+0VgRPius185wXFTbu+0ZLd6SSy3lzK0mWJEgg+I2o44SezTmkqZvuwmMW0Beys9y7et4ZDEsqAI9xiegDJJ6WwK+fdoMT7TFX3iM119PIkVsLv+IthLOXD4K1ac6/uo3JlykZiIBBIGwrAXGmTMkkknqTuapjxtTcmJOS4UiFcNd86vwFjNcVeUyfIak+groekQSDeI3QLzAbKEQfwgUuZpNTv3czFv1mJqmlgqRWT8Osatc91R7/XWqctXXFlgo30A9+lFoVemke0gtoFJEDr7yT/ETS3iNmTs3qIorFXspHQQB4iAKhfsgifQHYa/VXJHTssLVBW35yav4Q2XMeoPKmPabGhisco00OnPWlTcWJOigAaADbTaKsm5LoSkiOMnI86SVifOklNMZiiRB5xSvWniq7J5Gmw7ht9FJ9ooYEDedPEQRUsSVzH2fzdI+7Wg0q0HSil6Kpao41civEVICnAWWm0rznSvWVmu3ljSgPviespIrjztOnTl51bhoq23gjcuoi7uQB7+dC67NX10W4rD5MLaPO5cdj5KoVftPvoO4eXhTjtKmW3YTos+oFJWFTxO1YZadHrba1HnUrY1qDDU1UR9EwaLscUuKuUMQomB0kyY6SddKBrwNZpPsyk10EK/pWm7FdrvyK6c2Y2nHfUawQDkcCd91Pg3gKyYNSDUsoKSphjJp2fX1/xTw723LLcDKYUFZzjWGBGinqD5jwRca/xCdwqYUFc4GYwS4nT2Sx1O5Xevn4aiMDj3tOHtnKwmGG6kiJHQxInxqXw+lPl8NNwvsDi8VeUNbNlXIzOwAyiJnJMkmNB1ImKy+MK52yqyqGICsczCNO8dNdJp5h/8QMai5RiHI8cpI8miaUcQ4mburW7QYyWdVId2ZizOxmJPgAOgFNBSXYJcfAazYZzCqWPQCaYYbgLkZnDKAdRlObw30FX9ncSUTEnbLazA88wOVdeU5j6UsHFLo/8AI/rQbnJuMfAxUUlJhlzg5BMKeUFjAPXTwq1LSWkuEHM+WCeQnQACaU3cY7bsx8zVwTLYH77n0X+81nGVbYeUW9IFJ2rwrgFcqxKy2yJYURw9c14e8+lDWTE0dwNO8x6L9ZpJaTYy6SLeKGF/HxolLmZB4igOKXpIAq/h7Tb+jIqXH6Ipf2oW3x3yKjZqV4d5qrtmrron6WXyOc+ERvGkzypZTLFL3fGaW0rBPsuQVYBV2Fw+ZNBrmGsaxl6+Zo/DcHnejySWwRhaFarNXfkxjatBh+DKDTO3w5RypHlXg6gZsdn74tC6LblDzVSY3EmPI0MuEZtSPXwr7HYgYIIP2cfDX66+f2sP3B+OdTjmbVsdwS0LMP2dvNb9oiFlG8akTMac/wC9M+xdgPjAGH5u3cfUEElMpO+vzc1fQ8FZWxZRF6R5+P1mvnmE4ubGMF/cF3U+KOptn0mf4aRzeSLQyjxYt7YjLiWTkkhT1WZBHuge6khNabi2C/KGt5NAoKvcPzR3tIO7QsffSji3Bnw7wwOUgFG5MGAYeRg7VXFJJKPpKcXdgSGKrY61Y2g86gwq6Js5Xga5XhREJA12ahXRWCSmu5qjXqwSQrtWYXDF2CrGZmVQCQNWMCthgOy9u1DE+1eCQY7gyxsASSdRv8Klkyxx9lMeNz6E1wewwZU/nL5BI5qi/NB+J9/hSM1urnCbRJuYhWuMf0QWAHkQJmRtWdxgU6LbRQNzEAHXTmx95NQxZVb/AJOmeB0tiajL7AC2DsF28W1ojC4cXGyZOpMDUdZ00HhpVGLs/KMDpHwgCr8rdEPjcQQsK6GWq2WDXBVaJNuwgkZPfRPCHGc+I+rWhmYFIr3D7kOvnFDxjPwv4ivempcJuasORHxqHEbsmOlR4bc7x8RS/wDIfTmOYBtI1Gv31VaGtTxnzvKuWonWt4GtnMWdAPGltMsdypZWonPsf9m8OXLQJAy+p/6rUWsCRypd2AtSt0+KfUxrWm1XHkn9mjphG4oX2sMBRLWN6mVg6x6TUhd05aVLkUUUXWMURZidgR6D/qk1mz8kpHNfro+1q5ExIHrtp60JaXLlVjlynKZ0Aggc/wAa0y6EfY04niSiuZ7wEL5kQKxWNsfJpzkH4affWh7W8QZFzooMNBkSIy6kx51hL/EGzFlZhm1I5T08qvig6tCTlTH9rj6IyGDcYKsKdFUqoABMciPGmuA47h7uHuLdC+09m0q4kMVkhrZ5b7eHvrJ8FwJu3JMwAST15R61ViLOYsV1A09/QD31nhi3QY5H+Ak6DyFNT2ZvDDnEOMlsRGb5zT0Xp4mPI1o+DdlhayG4A93QkHW3bn5o/eb18NBNS7W9pLIR7an2t1pBb9FNpjkDPIe80jztyUYDLEqcpmMW4o5j0ptwzE2RZu5ltM0ADMpJGvzhp+JrPk1yuuUOSILJXgcb6ox7isQeYke/rXcJhjeY6qJMnYe5QNKAFdBo8ReVs1GP4ciWFULLlt83IDTSNZ1qjCcPRHGZEfTYyR6RSE3DtOnSanaukHSk+N12Pzi/D2HvZHVh+iwYfwtMfCvoeBxmZgYAGQn50gyU/VmP+6+crWixuOa3bsOpEm0FIgAf7YPvqX+Rj5UiuCVN30aDGY60rENII3gkwZI1Bpfd4rbM66eIrOXOKFiSw1O5nUnrVf5UDO/422qcf8WuyryxfQ/bELBK5CTvoPPlSLirfKnyXx1Kid6lYcSNZHnB/E1zi9uLh8hzB5VWEOMic39dALLXBANeNSUeFdJzEy4iQKqtGDVhU5ffXbZhdACTGvTwAoGe2dxHzjV2AXvE8gPrqpUJMmiAx1AG/PWaV9UPXoKxkk1ZaSibWD0g70bh8ECNqVyS0OkKuJW4CmlFPeNpAA6GPhSKjF2iOTTH3Z/tA2GVgEDBipMkiIBHLzpt/nludofzH7qyVq5EVM3j4eg+6keKLd0NHI0jVP24J/8AH/u/tVbdtT+z/wB39qzPtz1rlb4Yh+VjfH9oXd0dJQpMQZ1PP4UPiOJvczCWJf54OokGe6OQgDel+ap56dQS8Ecmy+1jHGzGB+iSSNfCa8l3XuoDMQDLEHzqFtdCR84bdCpGtTe4OXxCz79KakbZ1sc0EaCY2EEAchHInl4UTwi7mupbAgO2XU83GVST5kUNZtFjC5c0TBgTGpA8fCqijDXYg7TqCPCg0mqCm0zQcb7TuVWwkqFn2hnvM50YSOQIOvPyrP3CDECNBPSeo6VWwO558+vXWu5TQx41BUjSnKT2cmvLXiK7aQyKqTIzXRXch2rhtkcjQRjoapA1BVkgdTHrVuIw+RspIJAExBAPSQYNFM2zivTPiV2bFny+2lQNHYx/krI8Cf8AcdaWfaKQemBBq7nqBNeM0wll1l++v0h9YovjX5yl9vceY+sUw45+c9321Nr7IdP6sX5q6LhFQBqRiqUIFXGi2p6mqUxBHSiMWsWrf45UADSx2PJ1QT+Vt4VP8vboPjQddBo0heTD0x7/ALvpTjBu8Agr4wNvjWcSm3Dr0Ajy/E1KcdaLRYJxq62aGIjcRSam/FuRPOk80YrRGfZajRB513NUQK9TLoSyWauh9dPrqE16aJrLkvQeR89a4b3kKrr1Cw8mTz866Xqua7Rs1li3YgjQiCD0iirvEiwkzm5kRFAmvTS6YVJroIu4md5M7zBPrXLd4DQifh6xQ810UQcmWm55+tdS9Bnfz1B91U16ibkEjEAHQEDp/errOHN5yqRMFu+ypoNxLGCaAr1APIYY7hjWozG2ZmMlxXOnMhTpQeaoV6smwNp9Ew1E4rGZktrJ7oIjp3iRHuoMVys3ZlKiya7nqua9RsBYriR5j66L4piVuXCVOkb+U0BXKHtjJ0qLMwroYVWa5RUmKG4nEgqgnYGRrA6aGhpqsmvTQTC3ZZIrsjrVQNeo8jWEIRR2CxKruwpTXppXsZSoP4piQ5GU7UrmrpqihQrdn//Z"/>
          <p:cNvSpPr>
            <a:spLocks noChangeAspect="1" noChangeArrowheads="1"/>
          </p:cNvSpPr>
          <p:nvPr/>
        </p:nvSpPr>
        <p:spPr bwMode="auto">
          <a:xfrm>
            <a:off x="155575" y="-868363"/>
            <a:ext cx="2524125" cy="1809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AutoShape 4" descr="data:image/jpg;base64,/9j/4AAQSkZJRgABAQAAAQABAAD/2wCEAAkGBhQSERUUExQVFRUWFxgaFxgYGBgXGBcaFxcXGBcXFxcYHCYeGhwjHBgYHy8gJCcqLCwsFR4xNTAqNSYsLCkBCQoKDgwOGg8PGiwkHyQsLCwsLCksKSwsLCwsLCwsLCwsLCksLCwsLCwsLCwsLCwpKSwsLCwsKSwsKSwsLCwsLP/AABEIAL4BCQMBIgACEQEDEQH/xAAbAAACAwEBAQAAAAAAAAAAAAAEBQIDBgEAB//EAEQQAAIBAgQDBQMHCgYCAwEAAAECEQADBBIhMQVBUQYiYXGRE4GhIzJyscHR8BQzQlJTYoKSsuEHFmOiwvFDcySz0hX/xAAYAQADAQEAAAAAAAAAAAAAAAABAgMABP/EACQRAAICAgMAAwACAwAAAAAAAAABAhEDIRIxQRMiUWFxBDJC/9oADAMBAAIRAxEAPwD44izpRAwk7H4VXhHysp6RRyLBI5b0WWxQUuwM4U9a97CDE/Ci131/HSq233iPs1rIeWOK6IpgSf8AqvfkY2za+Aq58SW39OXwriKxMD4aUNi8UStcLBAObfw/vVycBJAytPURqPHfUURhbGVTrzHxnb4etHBVLqOeuYjcDmemo0HnUuTuissKUUxSeDjKO+ZM6ZeWw57k0WOy3+of5f70bhLWZx+qNfT5vxJNPMBw17xItiQsZiTAWevp8K1snKMb+qMx/lb/AFP9v96rbs1tDkk/u7/Gtpxfg4s2jmaXLZRGwiMxjnzGvQ0CMOGU5dJXcaH13pXJoHBGfTsgT/5I/hn7a7/k4/tR/Ifvq/HM9tiIcxzDsPhVP5Y/6t3+dvupvt+gpfh7/Jx/aj+U/fXR2LP7Ufyn768Me/S7/Mfurq8Ruf6v8x+6tUv0NR/Dn+S2/ar/ACn768OxbftV/lb76sPE3/1fUfdUhxVv1rnw+6tUv01R/Cn/ACU/7RPRq8exT/tE9GoheL3OTXPRaNwWPuE6ksPEDT0pW5L0NR/BQextz9pb/wB1e/ybc/Xt/wC77q1xNeXak+SX6NwiZhuwN4An2lqB9Ll7qUHgbzEr8fur6lizFpz0Vj8KxLMM/ntQjkkU+KIgPBHE6r6+MdKlhuAXLjFVKyNySY0MaaU7vN01kctOcVHhF6HaJ1B3jqpqkZyYssUUKbvZm6u5t/zH/wDNL7+EZGIMaRseta+9cJNIOLDv+ainjJkuCYrNvyrnsz4VcRVZaatQvFHFt1MWB1+FcQ1KaNICSJrgxldpPdUGOssBr60umm9o/J3foD+taTUI7bNJJJBOHYiGj7pimCba7cqHwgHs5bbOP6DRyWgySOW45joaV9FsWlZSw6/VvXHXXxrptkc6ssJ6yfq0oN0WVSdFdtI1owW49x+sfj1qsW4nx0HvX/qirr++YHpSOVlVBJWcW5GnPpV1sHUaktHmfDwH3VVatknb30xwtmN58T4c4qcnxElJPRrOy3B0FsO6gvM+G8KAPLXyFD9m8VAutIGe6dzA7upnw+yoY3iWI9mmRfY2XlbSiPaONgddYJ0nSTtoKt4j2dtWEVCWa6wBOoyjbMYA2kECTLb7AS3aVf2JxUU2/QTiV84hgVPcXYn9KfnNFds4fKoA5CrxagVyak3bEoQcTkuw5Rr76sRGUAQDp+sKP4lZUW2aNetIu0V9kFvKxE7x9EVWG9E2g4sR+iPUVxXb9QeorM/l939dvWpDFXP129apwAaYuf1fiPvqOb90/D76zYxtz9o1MOEXHZzmYkBZjTXUAfXQcaNQyuuQNBHnFG8Mw8J5io4TDh2g7ZSf90UzWzAEbRUJPweK9IxtUlXQ13LU47pqZRIJ4tcC2bv0D6GsIboJmfx763uJcZTO0fCsDi7Q16n7BP2AUcfZQ5fvad0iTMzPIE7/AA99D8Lu/Kaxsfsrly/Og/EiqsI0XQPA/VXRFCT6G965SvixnL76LYSaB4huKMeySQtI1rpFSY61EvVtiUjiGpTUBVgFMKX2/mXfoD+taTzTqyvyd7/1j/7EpLSLtmydIPwLk92QB86T4CI8tab4BY30B2O1KuFpLiFzaHT01NaW1wxn1uNA/VGgpZPVBg9A920Px+PjQ9uxuabXOGgDu+hqqza7vjOvpp9tRukUTsFWwe6d+9PoIj4VfbtaweVGBgqyYjl4ktEfEUz4X2XbEqzq4QqQCCN9J5HaKnzKOTehXbQSAoknoPrNN8AiWbqHEI6o0Q0ZlM9SJ92nPwqvh/D7tu+1oydVzFDPdkSQDrtNd7VX7rs6qUy2lBC6gtmMKJmSf7UKV7FSdBvEuIG7iEdBITbNzjqAdvDoIrrPGZ3YltWZjufx0pJxbhVmwxFvEN7RRJ1G/j7/ALqMxOa9h1ZBJIViNNdNRVHK9gp+lvCvaYm5AYouuoExpoD5xU8RaexdCO4dWOWcuVlYjSeRB+6hOy18hLmbRX7saq0odRPTvCfOg+M4YH2KWg3tFLGZ0bvSXaeh0HhFS7kU4/Wxtxe38gfMVl+0pk2/f9QrW8bHyBnqKFfsYcSqOz5RlkAQTBiCZMDbanhJR2ybi26RhQtWgb+VEcS4Y2HuZG16bfETpQ67nyrpu0FKituVNeAmXf6H/JaVsJpn2eXvv4L/AM1oPoDNJwr538H/ADppk28hS/gw75/9f/MU3K/j3CuOb2PBaB7iETVRHdNF3RQd3alWxmE3rJun2SkS3M7AAak+AFLeJ9i1tKW9qxO2iqANBymY1onA3SXYq+RipC7HWQxOvKFj+Kp47GoyurXIYbMQ3eYsDAAB0EH1FFXyoP8AzZgMZZytEz4x41RaPygPn9VEcQn2hBBEMdwQeuoNC2z3xXaiLdoZBtKW45pNGXMRFA4hqy0KC1Gmh7P38uZrZUfvQp9CZ+FLmTWOdUUk+ibTIc6sWoRUwaYCCLZ+TufQH9a0mpug7l36I/rSlOlL6wz6Q87L/nv4D9a1rwtZDssPlf4D9a1r1qMuwR6OlJmg3w+UCQd9aaWl1opsoEkgAbk6R51J7KxRjOM3QAimYkt9gitd2YuXLKXQyvbd7dtrbMsiBmzb7Nqu/Ssx2i4lauFRb1Kmc40AjoeetN7HasXrZt37ns7sdy9llbg6XgNQR+0G4+d1LOL4pDxrtkuHY1Uvqbl4tnRs7AA+zYuYO3eSAJ5mDFAdple1fVHAlnW4HRgyuogqyjfnzqGP4bdtnLcTIxC9CrLEhkYEyNd/GgMRhz7BmkzauCOoR5AK+TKPLMKeMV6K5Dzi14N7QBV+UdRHMFTPhEE7VK/ilwuDNs3PlSrZI3BbXSNgOtKr3FDjVuXLzKuItpnFwKB7UKQCLgH6fze8o5mRzrOPdLGWMk7k70Vi8FlkND2c7SiyHtX09rZuHMe9Fy28ZTcttrqREg75R0rQWHNrEm07G5mRTauEZZtt3hpG5CqZE7EV8+U19BuIt3AFWcq+HAdHnXIwLJryAaR5OKXJFWl+j439WH8VXNbUcsy+g1NR/wD6pdItv7NS5zCM2k/oztGsDfastc7WF7dtSneEFj1PgPjRvC+Li8WTuJd1NrN+buzA9k0ah5JKnnqvITN4nXQYzVinjF0sxJYNsdBHMqPgKDsc/Ko4vEd5x48hABEyF5wCTUcM++vKrqNICabJuI0pp2f+fc+iP61pdcXn4Uy4F8+59Ff61pX0NLo03Bk75+gP6qbBdKV8LPfP/r/5Uyv4kKhJMAAk9ABzrkn/ALDY/wDUqd9/P7aX4m9pReIVw9tWGQXcveJBgNqJCzGmvupbxe8qOVUh/FdRBJ3Om2lGK2CT0V4PExeRSVXOyIGYEhSzgBokTrG9Lu0WNFktaW4L14ErccAi3aIMFUkyz6aty5ULc4gEuqxAOTvqP1nH5sHwDQ38NG9kOxjY3PcuOyWwYL5cxe43eYCdNBqT4gV0cUvsyduqM2TrvP1/3qtPnVt+N/4bC2pNu/mKiSrqPdBU6elYvE4drb5XEMIn37EVSMlLoDtLZquxXBUvXDduZSqGAh/SYqSDHMLvHiKb9pcbbb2IyFst1FGZSMzgq2UE8oy+U1nOx2Mi7kZiqXCqgxIFwkBG+JBjWKN7aYh7ZCHMGBzyDKnMO6yMDqYHhXPkTc0isK42aC5eS9dQXhlHfLISDrOmYjkTr5DxoHjtrDXUYJbRhl7pRQpE7HQCKA4PfN3DtrrlyGc2Y5QXkELBBB92UzuKD4pi2u5ik5DzAyiBq2410B9KVQp0wuSq0ZG4kTXlqd1wdQI12qC13ro5n2Xoe5d+gP60pX76ZAwtzxUf1rSyKyVtizekPeyo+VP0D9a1rgKznYXANexBVd/Zk67AAqST+OYrZY/AeyuezBDtpGUHcmIjedvWuWb+zGitFFsVmON8Qa45X9BDAE6E82p3xHFZVYCVfQQwKkZtjB5b1lsbcyiAPCmxof8AsHtsM8eB/HrV6YYlvEEAa7DlQWEHek7Uc2KAAJ3nTWJq0v4NHa2azh/FRfwN3D3G7+HQ3MPJhiB3fZrprlzExuQVH6JrP43iANtwNc6QfDUH3QyL6mgMNxIo+bcQwjl3lK9D1n3VRiDDEePwrRjRpOyskifeD79xVQNSc1GKqRZO20EaTqNOuta7hvEotiUDD2bW2Q8wylYncRII6QDyrHitBZt/ILJ1y/AzvFc+atF8PqEQ00nbT0qSXipDKYZSCp6FTKn1iq6a8J4J7e27hwuVgIInUidfMZo8jtVW0lsj6U8cxC3MTeuJAV3LjLsM4DEDyJI91CK0aj8eFE43BC2BrJ1nkI0j7edCxWVNGfY1cAqCDy08qN4Gvff6K/1CgeBYc3bq2gYzHfeBuxjwEmPCtfxLgFrDXAtq8HZmFuGIBDd3oABqQD51zyai6ZdPkizhphpP6n/Kg+O8TXKVzcxIGpiROnlNO27PKlxUe+uUKfaMgPdOrKJMjWDqeSms2nZtLuPFkXm9i2Ym7AzAAcuWrFVB5FtqkuLdh2o0OeP3suMsFYyFhd9oi7pcATPyJOX9EjTWkXavCPYvKlxtci5YJgpsuvkNuUUd2muqt1irlwdCd40GWCABEabbige3nERdvJc0k2VAjkSc2o95ijDtaHe07MzfuyxPL7K+r9jlu2MKLdwKFHfERKs/fZGE6kSJ0021r5Itbzs1xxFtqjPlYqWZrkomh1aSCXMR80EnpT54txSRLE1ytj7HYoMG+UU7CBB/hJUsQJ11HQVgLyrduHNsgPPfXajuNcesk/JOzt+k5Qqp1JGUFswid9KzT3iCSTqefWaaEHQJPY8w6DuFYlWLL5qQR8RTr/EC+pSxbEd0uw65JOWT070Ab92sdg8cVgzMUddvHEXV5hEUE+A1P3UjxvkmPGaSNb2RwzW7K4i4SEtOxtqNC7XFCke8QPf4UD2oxV25lVm79w5YEAIp1YDxjcmnPD8aGtWQYCoWY+LEnLI8B9YpHimL4m4/JDlX01P1VLlyyV+BqoWLeO9lltpnt8gJG8xv76zCDoK3uOxga0PFfsqvs/cSzgmPsszMSz3Mw0EwgjoIYeYPWrqbinZJRUmY72R9ncaDHdEwYnMNJiJ8KUxX0nthdy8PW13AA6EBTIOpJbzLMR7q+bU+LJyt0Lljxo2PYnGpYHtWIQZyjPqSAVRlEDUjMJjmAx3ArQrZb8rVVAzlSbRQjLcHebMjrowze87c4r5xhLsacoHr1ptxPjOezasja1cdkPRWg5Qd9GLH30rxW/7DGehvxQtde5cJOYiFzSWzrGbNPmPcwrO3L+YSdGB/Ao7iHHGxFu2XZva28wZp+eNIbT9PcMTvApXeObvc+fj41SMaC2RtHl+Iom0Rz1gwPtNE9m+FNfxFtMrEFgWgGMgIzcx5TI3p9xfsgmHtlmuNoYJVMyKTrB1zQNpg0JZIp0NCLasymJ33qhnPOp4i5qRoYO42New1sMRO1V8JS29FcV6aZYy/bKZRbUR81gIfyYj5w86VzWTsVqiU1oTdBQFTIgDoRGnrWfAp12U4aL2LtW3JVCSzwYORFLkA9TlieUzSZEqv8K4pNOq7FDjU1bhsUyGVMfjnW27Z9iwHU4O0T3irokkhiC4BVmLTlGkbgc6xGSJ3ETII1BG4I3BrRmpoWcXFlntczd8yOfWOmnOq3csSTua0x7A4pLftXW0Bp3Gud/XeQBlkQe6W5RvS7HX7bIMqgEKuRhCnQ65gPnSJ320rKa6QHF9sngsIENu8rN7OYYxlKvGtuRp3gYB9a1XaHElrmHuo4u2nZXVWjMvf1W4mwMiCZIbespwFyWayZyXlyMImG/8AE4H7rxqORNOOI4bEWLKm5aZCYNuRrG2o3XrBjlUcm2VxukXpiAuJvWWcZUS+txl7y/JhrksykTqAnOJAoHs3xA3MchzMPbzaJ5k3lKLtJAzso5wDNHcL7BX2stcuXFsIyNIYFnZdGUsJEBmjczCzGooHhnDms4lDnBZWBXIP0htAbmCQZ6ihUEG2xf2jxxa+8sSVOVtZUFO7APOI360qv4gtEmYECnfFuCoPY28Mt69dYO1ye+WjWFtosiBJJJNZ9l1I6acwQRyI5GqY6aVE53YRhLyo6M651BnKdmI1Ct+7MSOlX8T49cv3DcuHU6ACcqD9VASYFLXafcK5VaE5V0G4fB5rbPmMhoAAmfE+E0IwPMH3imd783YTXRGc/wAZJFC37ajqT51OMv0s8erKLFssYFaKwq2bOhBYnUc9t9eQrPB9Nqut3e4T7h8K07YsYr033DsOMobTzI6HkOsc6WcQxK2zc598ke+KowWP+RWIG8a6/OI291K+LX5O/n51x44P5HZaTTgkWpiM9siYALR6zRnD8OTg2IaIvm3kykm5nUMBbgxMk8tJ8aT8Nud0z1+ymXZLihW9DRkXM/PRjlBIg75Vj311TSpkYvYX2shcKttm+VGXOoHcQBiBDDfYVga1PHccbi3Sd2YH0aAPICBWW0oYembL2H8P4bcuK7IM3swpYc4JjQc9qv4Zw38ouZAypzBbb09fSgsLiGWQrFcwEwYmDIn30z4X2gv4dLgsO1v2mXOygZoBMDNEgSat9q0TjXpVxDhptswQtcRY74Rl33DDUDWedBWjOnWr8Xxa9d/OXbj+DOxHoTFD2mifKmV+mtWMsPxJwFUXLgVJCqGIAzfOgDr0q3EcZuEZc8iIkmTEc53jqZNLbGorzjSk4pstyfErYz1ptc7OYi2uZrTfMzmIYhRE5lBkRpPSlANaa1xwi0jDvNat2yGaSMwJUo3WQdvCtOTVUTgk7sz73S0AD7zVZQgwZHnV+Fcqc8bEepk/ZV96/m36D+9M3Toyjy2WYrEWiAo2EbaEfZVFvGlSMpIymVOxE6cvMj31VcC/GuYe+UcMu4OkgHw1BpVGkNKbs2vZXtG9y6tu7be8SuUuhIu5FIKsSILFGiDvBI10rY8W7L2cUwxDD2dwQzPOUnKZBcEQdQPGsX2a7VYdXi5aXD5t7thVyztL23ViB1Kn3V9JsYm4ptgX7N1HGYZ0+cnNkdWKtp4CuSX1l1RaP2XdgNjhtg5mOL77DUXGQJuG+bIMggEHfTxNT7Q9k8Li7Y9glgXFYuptG2AzEgur5TJDba7cqQ9qe2tq3dKWksXYKggKCix88Fo3PKJjnRfZvs9gsTb9vbsgydFuM7ZXEZ0aGC6TIMagr10yfHdBaT02JuH4dsK6/wDwsYjIWDMqK+cGJlhGkA6hhEmieBccF24Vy3sTq5zXFKqgg6FkL69CYO1b264A7ySf34I35DWffQuJxBIAgamAo+sAaUXJNCqNCniFvFYtQPbC2DHdtlFaQeZfXfoa+c41LeZpe8zIxBzC2NV0O3lWz7cdqRYn8nvXExAIBFtlNvYE+0VgRPius185wXFTbu+0ZLd6SSy3lzK0mWJEgg+I2o44SezTmkqZvuwmMW0Beys9y7et4ZDEsqAI9xiegDJJ6WwK+fdoMT7TFX3iM119PIkVsLv+IthLOXD4K1ac6/uo3JlykZiIBBIGwrAXGmTMkkknqTuapjxtTcmJOS4UiFcNd86vwFjNcVeUyfIak+groekQSDeI3QLzAbKEQfwgUuZpNTv3czFv1mJqmlgqRWT8Osatc91R7/XWqctXXFlgo30A9+lFoVemke0gtoFJEDr7yT/ETS3iNmTs3qIorFXspHQQB4iAKhfsgifQHYa/VXJHTssLVBW35yav4Q2XMeoPKmPabGhisco00OnPWlTcWJOigAaADbTaKsm5LoSkiOMnI86SVifOklNMZiiRB5xSvWniq7J5Gmw7ht9FJ9ooYEDedPEQRUsSVzH2fzdI+7Wg0q0HSil6Kpao41civEVICnAWWm0rznSvWVmu3ljSgPviespIrjztOnTl51bhoq23gjcuoi7uQB7+dC67NX10W4rD5MLaPO5cdj5KoVftPvoO4eXhTjtKmW3YTos+oFJWFTxO1YZadHrba1HnUrY1qDDU1UR9EwaLscUuKuUMQomB0kyY6SddKBrwNZpPsyk10EK/pWm7FdrvyK6c2Y2nHfUawQDkcCd91Pg3gKyYNSDUsoKSphjJp2fX1/xTw723LLcDKYUFZzjWGBGinqD5jwRca/xCdwqYUFc4GYwS4nT2Sx1O5Xevn4aiMDj3tOHtnKwmGG6kiJHQxInxqXw+lPl8NNwvsDi8VeUNbNlXIzOwAyiJnJMkmNB1ImKy+MK52yqyqGICsczCNO8dNdJp5h/8QMai5RiHI8cpI8miaUcQ4mburW7QYyWdVId2ZizOxmJPgAOgFNBSXYJcfAazYZzCqWPQCaYYbgLkZnDKAdRlObw30FX9ncSUTEnbLazA88wOVdeU5j6UsHFLo/8AI/rQbnJuMfAxUUlJhlzg5BMKeUFjAPXTwq1LSWkuEHM+WCeQnQACaU3cY7bsx8zVwTLYH77n0X+81nGVbYeUW9IFJ2rwrgFcqxKy2yJYURw9c14e8+lDWTE0dwNO8x6L9ZpJaTYy6SLeKGF/HxolLmZB4igOKXpIAq/h7Tb+jIqXH6Ipf2oW3x3yKjZqV4d5qrtmrron6WXyOc+ERvGkzypZTLFL3fGaW0rBPsuQVYBV2Fw+ZNBrmGsaxl6+Zo/DcHnejySWwRhaFarNXfkxjatBh+DKDTO3w5RypHlXg6gZsdn74tC6LblDzVSY3EmPI0MuEZtSPXwr7HYgYIIP2cfDX66+f2sP3B+OdTjmbVsdwS0LMP2dvNb9oiFlG8akTMac/wC9M+xdgPjAGH5u3cfUEElMpO+vzc1fQ8FZWxZRF6R5+P1mvnmE4ubGMF/cF3U+KOptn0mf4aRzeSLQyjxYt7YjLiWTkkhT1WZBHuge6khNabi2C/KGt5NAoKvcPzR3tIO7QsffSji3Bnw7wwOUgFG5MGAYeRg7VXFJJKPpKcXdgSGKrY61Y2g86gwq6Js5Xga5XhREJA12ahXRWCSmu5qjXqwSQrtWYXDF2CrGZmVQCQNWMCthgOy9u1DE+1eCQY7gyxsASSdRv8Klkyxx9lMeNz6E1wewwZU/nL5BI5qi/NB+J9/hSM1urnCbRJuYhWuMf0QWAHkQJmRtWdxgU6LbRQNzEAHXTmx95NQxZVb/AJOmeB0tiajL7AC2DsF28W1ojC4cXGyZOpMDUdZ00HhpVGLs/KMDpHwgCr8rdEPjcQQsK6GWq2WDXBVaJNuwgkZPfRPCHGc+I+rWhmYFIr3D7kOvnFDxjPwv4ivempcJuasORHxqHEbsmOlR4bc7x8RS/wDIfTmOYBtI1Gv31VaGtTxnzvKuWonWt4GtnMWdAPGltMsdypZWonPsf9m8OXLQJAy+p/6rUWsCRypd2AtSt0+KfUxrWm1XHkn9mjphG4oX2sMBRLWN6mVg6x6TUhd05aVLkUUUXWMURZidgR6D/qk1mz8kpHNfro+1q5ExIHrtp60JaXLlVjlynKZ0Aggc/wAa0y6EfY04niSiuZ7wEL5kQKxWNsfJpzkH4affWh7W8QZFzooMNBkSIy6kx51hL/EGzFlZhm1I5T08qvig6tCTlTH9rj6IyGDcYKsKdFUqoABMciPGmuA47h7uHuLdC+09m0q4kMVkhrZ5b7eHvrJ8FwJu3JMwAST15R61ViLOYsV1A09/QD31nhi3QY5H+Ak6DyFNT2ZvDDnEOMlsRGb5zT0Xp4mPI1o+DdlhayG4A93QkHW3bn5o/eb18NBNS7W9pLIR7an2t1pBb9FNpjkDPIe80jztyUYDLEqcpmMW4o5j0ptwzE2RZu5ltM0ADMpJGvzhp+JrPk1yuuUOSILJXgcb6ox7isQeYke/rXcJhjeY6qJMnYe5QNKAFdBo8ReVs1GP4ciWFULLlt83IDTSNZ1qjCcPRHGZEfTYyR6RSE3DtOnSanaukHSk+N12Pzi/D2HvZHVh+iwYfwtMfCvoeBxmZgYAGQn50gyU/VmP+6+crWixuOa3bsOpEm0FIgAf7YPvqX+Rj5UiuCVN30aDGY60rENII3gkwZI1Bpfd4rbM66eIrOXOKFiSw1O5nUnrVf5UDO/422qcf8WuyryxfQ/bELBK5CTvoPPlSLirfKnyXx1Kid6lYcSNZHnB/E1zi9uLh8hzB5VWEOMic39dALLXBANeNSUeFdJzEy4iQKqtGDVhU5ffXbZhdACTGvTwAoGe2dxHzjV2AXvE8gPrqpUJMmiAx1AG/PWaV9UPXoKxkk1ZaSibWD0g70bh8ECNqVyS0OkKuJW4CmlFPeNpAA6GPhSKjF2iOTTH3Z/tA2GVgEDBipMkiIBHLzpt/nludofzH7qyVq5EVM3j4eg+6keKLd0NHI0jVP24J/8AH/u/tVbdtT+z/wB39qzPtz1rlb4Yh+VjfH9oXd0dJQpMQZ1PP4UPiOJvczCWJf54OokGe6OQgDel+ap56dQS8Ecmy+1jHGzGB+iSSNfCa8l3XuoDMQDLEHzqFtdCR84bdCpGtTe4OXxCz79KakbZ1sc0EaCY2EEAchHInl4UTwi7mupbAgO2XU83GVST5kUNZtFjC5c0TBgTGpA8fCqijDXYg7TqCPCg0mqCm0zQcb7TuVWwkqFn2hnvM50YSOQIOvPyrP3CDECNBPSeo6VWwO558+vXWu5TQx41BUjSnKT2cmvLXiK7aQyKqTIzXRXch2rhtkcjQRjoapA1BVkgdTHrVuIw+RspIJAExBAPSQYNFM2zivTPiV2bFny+2lQNHYx/krI8Cf8AcdaWfaKQemBBq7nqBNeM0wll1l++v0h9YovjX5yl9vceY+sUw45+c9321Nr7IdP6sX5q6LhFQBqRiqUIFXGi2p6mqUxBHSiMWsWrf45UADSx2PJ1QT+Vt4VP8vboPjQddBo0heTD0x7/ALvpTjBu8Agr4wNvjWcSm3Dr0Ajy/E1KcdaLRYJxq62aGIjcRSam/FuRPOk80YrRGfZajRB513NUQK9TLoSyWauh9dPrqE16aJrLkvQeR89a4b3kKrr1Cw8mTz866Xqua7Rs1li3YgjQiCD0iirvEiwkzm5kRFAmvTS6YVJroIu4md5M7zBPrXLd4DQifh6xQ810UQcmWm55+tdS9Bnfz1B91U16ibkEjEAHQEDp/errOHN5yqRMFu+ypoNxLGCaAr1APIYY7hjWozG2ZmMlxXOnMhTpQeaoV6smwNp9Ew1E4rGZktrJ7oIjp3iRHuoMVys3ZlKiya7nqua9RsBYriR5j66L4piVuXCVOkb+U0BXKHtjJ0qLMwroYVWa5RUmKG4nEgqgnYGRrA6aGhpqsmvTQTC3ZZIrsjrVQNeo8jWEIRR2CxKruwpTXppXsZSoP4piQ5GU7UrmrpqihQrdn//Z"/>
          <p:cNvSpPr>
            <a:spLocks noChangeAspect="1" noChangeArrowheads="1"/>
          </p:cNvSpPr>
          <p:nvPr/>
        </p:nvSpPr>
        <p:spPr bwMode="auto">
          <a:xfrm>
            <a:off x="155575" y="-868363"/>
            <a:ext cx="2524125" cy="1809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4" name="AutoShape 6" descr="data:image/jpg;base64,/9j/4AAQSkZJRgABAQAAAQABAAD/2wCEAAkGBhQSERUUExQVFRUWFxgaFxgYGBgXGBcaFxcXGBcXFxcYHCYeGhwjHBgYHy8gJCcqLCwsFR4xNTAqNSYsLCkBCQoKDgwOGg8PGiwkHyQsLCwsLCksKSwsLCwsLCwsLCwsLCksLCwsLCwsLCwsLCwpKSwsLCwsKSwsKSwsLCwsLP/AABEIAL4BCQMBIgACEQEDEQH/xAAbAAACAwEBAQAAAAAAAAAAAAAEBQIDBgEAB//EAEQQAAIBAgQDBQMHCgYCAwEAAAECEQADBBIhMQVBUQYiYXGRE4GhIzJyscHR8BQzQlJTYoKSsuEHFmOiwvFDcySz0hX/xAAYAQADAQEAAAAAAAAAAAAAAAABAgMABP/EACQRAAICAgMAAwACAwAAAAAAAAABAhEDIRIxQRMiUWFxBDJC/9oADAMBAAIRAxEAPwD44izpRAwk7H4VXhHysp6RRyLBI5b0WWxQUuwM4U9a97CDE/Ci131/HSq233iPs1rIeWOK6IpgSf8AqvfkY2za+Aq58SW39OXwriKxMD4aUNi8UStcLBAObfw/vVycBJAytPURqPHfUURhbGVTrzHxnb4etHBVLqOeuYjcDmemo0HnUuTuissKUUxSeDjKO+ZM6ZeWw57k0WOy3+of5f70bhLWZx+qNfT5vxJNPMBw17xItiQsZiTAWevp8K1snKMb+qMx/lb/AFP9v96rbs1tDkk/u7/Gtpxfg4s2jmaXLZRGwiMxjnzGvQ0CMOGU5dJXcaH13pXJoHBGfTsgT/5I/hn7a7/k4/tR/Ifvq/HM9tiIcxzDsPhVP5Y/6t3+dvupvt+gpfh7/Jx/aj+U/fXR2LP7Ufyn768Me/S7/Mfurq8Ruf6v8x+6tUv0NR/Dn+S2/ar/ACn768OxbftV/lb76sPE3/1fUfdUhxVv1rnw+6tUv01R/Cn/ACU/7RPRq8exT/tE9GoheL3OTXPRaNwWPuE6ksPEDT0pW5L0NR/BQextz9pb/wB1e/ybc/Xt/wC77q1xNeXak+SX6NwiZhuwN4An2lqB9Ll7qUHgbzEr8fur6lizFpz0Vj8KxLMM/ntQjkkU+KIgPBHE6r6+MdKlhuAXLjFVKyNySY0MaaU7vN01kctOcVHhF6HaJ1B3jqpqkZyYssUUKbvZm6u5t/zH/wDNL7+EZGIMaRseta+9cJNIOLDv+ainjJkuCYrNvyrnsz4VcRVZaatQvFHFt1MWB1+FcQ1KaNICSJrgxldpPdUGOssBr60umm9o/J3foD+taTUI7bNJJJBOHYiGj7pimCba7cqHwgHs5bbOP6DRyWgySOW45joaV9FsWlZSw6/VvXHXXxrptkc6ssJ6yfq0oN0WVSdFdtI1owW49x+sfj1qsW4nx0HvX/qirr++YHpSOVlVBJWcW5GnPpV1sHUaktHmfDwH3VVatknb30xwtmN58T4c4qcnxElJPRrOy3B0FsO6gvM+G8KAPLXyFD9m8VAutIGe6dzA7upnw+yoY3iWI9mmRfY2XlbSiPaONgddYJ0nSTtoKt4j2dtWEVCWa6wBOoyjbMYA2kECTLb7AS3aVf2JxUU2/QTiV84hgVPcXYn9KfnNFds4fKoA5CrxagVyak3bEoQcTkuw5Rr76sRGUAQDp+sKP4lZUW2aNetIu0V9kFvKxE7x9EVWG9E2g4sR+iPUVxXb9QeorM/l939dvWpDFXP129apwAaYuf1fiPvqOb90/D76zYxtz9o1MOEXHZzmYkBZjTXUAfXQcaNQyuuQNBHnFG8Mw8J5io4TDh2g7ZSf90UzWzAEbRUJPweK9IxtUlXQ13LU47pqZRIJ4tcC2bv0D6GsIboJmfx763uJcZTO0fCsDi7Q16n7BP2AUcfZQ5fvad0iTMzPIE7/AA99D8Lu/Kaxsfsrly/Og/EiqsI0XQPA/VXRFCT6G965SvixnL76LYSaB4huKMeySQtI1rpFSY61EvVtiUjiGpTUBVgFMKX2/mXfoD+taTzTqyvyd7/1j/7EpLSLtmydIPwLk92QB86T4CI8tab4BY30B2O1KuFpLiFzaHT01NaW1wxn1uNA/VGgpZPVBg9A920Px+PjQ9uxuabXOGgDu+hqqza7vjOvpp9tRukUTsFWwe6d+9PoIj4VfbtaweVGBgqyYjl4ktEfEUz4X2XbEqzq4QqQCCN9J5HaKnzKOTehXbQSAoknoPrNN8AiWbqHEI6o0Q0ZlM9SJ92nPwqvh/D7tu+1oydVzFDPdkSQDrtNd7VX7rs6qUy2lBC6gtmMKJmSf7UKV7FSdBvEuIG7iEdBITbNzjqAdvDoIrrPGZ3YltWZjufx0pJxbhVmwxFvEN7RRJ1G/j7/ALqMxOa9h1ZBJIViNNdNRVHK9gp+lvCvaYm5AYouuoExpoD5xU8RaexdCO4dWOWcuVlYjSeRB+6hOy18hLmbRX7saq0odRPTvCfOg+M4YH2KWg3tFLGZ0bvSXaeh0HhFS7kU4/Wxtxe38gfMVl+0pk2/f9QrW8bHyBnqKFfsYcSqOz5RlkAQTBiCZMDbanhJR2ybi26RhQtWgb+VEcS4Y2HuZG16bfETpQ67nyrpu0FKituVNeAmXf6H/JaVsJpn2eXvv4L/AM1oPoDNJwr538H/ADppk28hS/gw75/9f/MU3K/j3CuOb2PBaB7iETVRHdNF3RQd3alWxmE3rJun2SkS3M7AAak+AFLeJ9i1tKW9qxO2iqANBymY1onA3SXYq+RipC7HWQxOvKFj+Kp47GoyurXIYbMQ3eYsDAAB0EH1FFXyoP8AzZgMZZytEz4x41RaPygPn9VEcQn2hBBEMdwQeuoNC2z3xXaiLdoZBtKW45pNGXMRFA4hqy0KC1Gmh7P38uZrZUfvQp9CZ+FLmTWOdUUk+ibTIc6sWoRUwaYCCLZ+TufQH9a0mpug7l36I/rSlOlL6wz6Q87L/nv4D9a1rwtZDssPlf4D9a1r1qMuwR6OlJmg3w+UCQd9aaWl1opsoEkgAbk6R51J7KxRjOM3QAimYkt9gitd2YuXLKXQyvbd7dtrbMsiBmzb7Nqu/Ssx2i4lauFRb1Kmc40AjoeetN7HasXrZt37ns7sdy9llbg6XgNQR+0G4+d1LOL4pDxrtkuHY1Uvqbl4tnRs7AA+zYuYO3eSAJ5mDFAdple1fVHAlnW4HRgyuogqyjfnzqGP4bdtnLcTIxC9CrLEhkYEyNd/GgMRhz7BmkzauCOoR5AK+TKPLMKeMV6K5Dzi14N7QBV+UdRHMFTPhEE7VK/ilwuDNs3PlSrZI3BbXSNgOtKr3FDjVuXLzKuItpnFwKB7UKQCLgH6fze8o5mRzrOPdLGWMk7k70Vi8FlkND2c7SiyHtX09rZuHMe9Fy28ZTcttrqREg75R0rQWHNrEm07G5mRTauEZZtt3hpG5CqZE7EV8+U19BuIt3AFWcq+HAdHnXIwLJryAaR5OKXJFWl+j439WH8VXNbUcsy+g1NR/wD6pdItv7NS5zCM2k/oztGsDfastc7WF7dtSneEFj1PgPjRvC+Li8WTuJd1NrN+buzA9k0ah5JKnnqvITN4nXQYzVinjF0sxJYNsdBHMqPgKDsc/Ko4vEd5x48hABEyF5wCTUcM++vKrqNICabJuI0pp2f+fc+iP61pdcXn4Uy4F8+59Ff61pX0NLo03Bk75+gP6qbBdKV8LPfP/r/5Uyv4kKhJMAAk9ABzrkn/ALDY/wDUqd9/P7aX4m9pReIVw9tWGQXcveJBgNqJCzGmvupbxe8qOVUh/FdRBJ3Om2lGK2CT0V4PExeRSVXOyIGYEhSzgBokTrG9Lu0WNFktaW4L14ErccAi3aIMFUkyz6aty5ULc4gEuqxAOTvqP1nH5sHwDQ38NG9kOxjY3PcuOyWwYL5cxe43eYCdNBqT4gV0cUvsyduqM2TrvP1/3qtPnVt+N/4bC2pNu/mKiSrqPdBU6elYvE4drb5XEMIn37EVSMlLoDtLZquxXBUvXDduZSqGAh/SYqSDHMLvHiKb9pcbbb2IyFst1FGZSMzgq2UE8oy+U1nOx2Mi7kZiqXCqgxIFwkBG+JBjWKN7aYh7ZCHMGBzyDKnMO6yMDqYHhXPkTc0isK42aC5eS9dQXhlHfLISDrOmYjkTr5DxoHjtrDXUYJbRhl7pRQpE7HQCKA4PfN3DtrrlyGc2Y5QXkELBBB92UzuKD4pi2u5ik5DzAyiBq2410B9KVQp0wuSq0ZG4kTXlqd1wdQI12qC13ro5n2Xoe5d+gP60pX76ZAwtzxUf1rSyKyVtizekPeyo+VP0D9a1rgKznYXANexBVd/Zk67AAqST+OYrZY/AeyuezBDtpGUHcmIjedvWuWb+zGitFFsVmON8Qa45X9BDAE6E82p3xHFZVYCVfQQwKkZtjB5b1lsbcyiAPCmxof8AsHtsM8eB/HrV6YYlvEEAa7DlQWEHek7Uc2KAAJ3nTWJq0v4NHa2azh/FRfwN3D3G7+HQ3MPJhiB3fZrprlzExuQVH6JrP43iANtwNc6QfDUH3QyL6mgMNxIo+bcQwjl3lK9D1n3VRiDDEePwrRjRpOyskifeD79xVQNSc1GKqRZO20EaTqNOuta7hvEotiUDD2bW2Q8wylYncRII6QDyrHitBZt/ILJ1y/AzvFc+atF8PqEQ00nbT0qSXipDKYZSCp6FTKn1iq6a8J4J7e27hwuVgIInUidfMZo8jtVW0lsj6U8cxC3MTeuJAV3LjLsM4DEDyJI91CK0aj8eFE43BC2BrJ1nkI0j7edCxWVNGfY1cAqCDy08qN4Gvff6K/1CgeBYc3bq2gYzHfeBuxjwEmPCtfxLgFrDXAtq8HZmFuGIBDd3oABqQD51zyai6ZdPkizhphpP6n/Kg+O8TXKVzcxIGpiROnlNO27PKlxUe+uUKfaMgPdOrKJMjWDqeSms2nZtLuPFkXm9i2Ym7AzAAcuWrFVB5FtqkuLdh2o0OeP3suMsFYyFhd9oi7pcATPyJOX9EjTWkXavCPYvKlxtci5YJgpsuvkNuUUd2muqt1irlwdCd40GWCABEabbige3nERdvJc0k2VAjkSc2o95ijDtaHe07MzfuyxPL7K+r9jlu2MKLdwKFHfERKs/fZGE6kSJ0021r5Itbzs1xxFtqjPlYqWZrkomh1aSCXMR80EnpT54txSRLE1ytj7HYoMG+UU7CBB/hJUsQJ11HQVgLyrduHNsgPPfXajuNcesk/JOzt+k5Qqp1JGUFswid9KzT3iCSTqefWaaEHQJPY8w6DuFYlWLL5qQR8RTr/EC+pSxbEd0uw65JOWT070Ab92sdg8cVgzMUddvHEXV5hEUE+A1P3UjxvkmPGaSNb2RwzW7K4i4SEtOxtqNC7XFCke8QPf4UD2oxV25lVm79w5YEAIp1YDxjcmnPD8aGtWQYCoWY+LEnLI8B9YpHimL4m4/JDlX01P1VLlyyV+BqoWLeO9lltpnt8gJG8xv76zCDoK3uOxga0PFfsqvs/cSzgmPsszMSz3Mw0EwgjoIYeYPWrqbinZJRUmY72R9ncaDHdEwYnMNJiJ8KUxX0nthdy8PW13AA6EBTIOpJbzLMR7q+bU+LJyt0Lljxo2PYnGpYHtWIQZyjPqSAVRlEDUjMJjmAx3ArQrZb8rVVAzlSbRQjLcHebMjrowze87c4r5xhLsacoHr1ptxPjOezasja1cdkPRWg5Qd9GLH30rxW/7DGehvxQtde5cJOYiFzSWzrGbNPmPcwrO3L+YSdGB/Ao7iHHGxFu2XZva28wZp+eNIbT9PcMTvApXeObvc+fj41SMaC2RtHl+Iom0Rz1gwPtNE9m+FNfxFtMrEFgWgGMgIzcx5TI3p9xfsgmHtlmuNoYJVMyKTrB1zQNpg0JZIp0NCLasymJ33qhnPOp4i5qRoYO42New1sMRO1V8JS29FcV6aZYy/bKZRbUR81gIfyYj5w86VzWTsVqiU1oTdBQFTIgDoRGnrWfAp12U4aL2LtW3JVCSzwYORFLkA9TlieUzSZEqv8K4pNOq7FDjU1bhsUyGVMfjnW27Z9iwHU4O0T3irokkhiC4BVmLTlGkbgc6xGSJ3ETII1BG4I3BrRmpoWcXFlntczd8yOfWOmnOq3csSTua0x7A4pLftXW0Bp3Gud/XeQBlkQe6W5RvS7HX7bIMqgEKuRhCnQ65gPnSJ320rKa6QHF9sngsIENu8rN7OYYxlKvGtuRp3gYB9a1XaHElrmHuo4u2nZXVWjMvf1W4mwMiCZIbespwFyWayZyXlyMImG/8AE4H7rxqORNOOI4bEWLKm5aZCYNuRrG2o3XrBjlUcm2VxukXpiAuJvWWcZUS+txl7y/JhrksykTqAnOJAoHs3xA3MchzMPbzaJ5k3lKLtJAzso5wDNHcL7BX2stcuXFsIyNIYFnZdGUsJEBmjczCzGooHhnDms4lDnBZWBXIP0htAbmCQZ6ihUEG2xf2jxxa+8sSVOVtZUFO7APOI360qv4gtEmYECnfFuCoPY28Mt69dYO1ye+WjWFtosiBJJJNZ9l1I6acwQRyI5GqY6aVE53YRhLyo6M651BnKdmI1Ct+7MSOlX8T49cv3DcuHU6ACcqD9VASYFLXafcK5VaE5V0G4fB5rbPmMhoAAmfE+E0IwPMH3imd783YTXRGc/wAZJFC37ajqT51OMv0s8erKLFssYFaKwq2bOhBYnUc9t9eQrPB9Nqut3e4T7h8K07YsYr033DsOMobTzI6HkOsc6WcQxK2zc598ke+KowWP+RWIG8a6/OI291K+LX5O/n51x44P5HZaTTgkWpiM9siYALR6zRnD8OTg2IaIvm3kykm5nUMBbgxMk8tJ8aT8Nud0z1+ymXZLihW9DRkXM/PRjlBIg75Vj311TSpkYvYX2shcKttm+VGXOoHcQBiBDDfYVga1PHccbi3Sd2YH0aAPICBWW0oYembL2H8P4bcuK7IM3swpYc4JjQc9qv4Zw38ouZAypzBbb09fSgsLiGWQrFcwEwYmDIn30z4X2gv4dLgsO1v2mXOygZoBMDNEgSat9q0TjXpVxDhptswQtcRY74Rl33DDUDWedBWjOnWr8Xxa9d/OXbj+DOxHoTFD2mifKmV+mtWMsPxJwFUXLgVJCqGIAzfOgDr0q3EcZuEZc8iIkmTEc53jqZNLbGorzjSk4pstyfErYz1ptc7OYi2uZrTfMzmIYhRE5lBkRpPSlANaa1xwi0jDvNat2yGaSMwJUo3WQdvCtOTVUTgk7sz73S0AD7zVZQgwZHnV+Fcqc8bEepk/ZV96/m36D+9M3Toyjy2WYrEWiAo2EbaEfZVFvGlSMpIymVOxE6cvMj31VcC/GuYe+UcMu4OkgHw1BpVGkNKbs2vZXtG9y6tu7be8SuUuhIu5FIKsSILFGiDvBI10rY8W7L2cUwxDD2dwQzPOUnKZBcEQdQPGsX2a7VYdXi5aXD5t7thVyztL23ViB1Kn3V9JsYm4ptgX7N1HGYZ0+cnNkdWKtp4CuSX1l1RaP2XdgNjhtg5mOL77DUXGQJuG+bIMggEHfTxNT7Q9k8Li7Y9glgXFYuptG2AzEgur5TJDba7cqQ9qe2tq3dKWksXYKggKCix88Fo3PKJjnRfZvs9gsTb9vbsgydFuM7ZXEZ0aGC6TIMagr10yfHdBaT02JuH4dsK6/wDwsYjIWDMqK+cGJlhGkA6hhEmieBccF24Vy3sTq5zXFKqgg6FkL69CYO1b264A7ySf34I35DWffQuJxBIAgamAo+sAaUXJNCqNCniFvFYtQPbC2DHdtlFaQeZfXfoa+c41LeZpe8zIxBzC2NV0O3lWz7cdqRYn8nvXExAIBFtlNvYE+0VgRPius185wXFTbu+0ZLd6SSy3lzK0mWJEgg+I2o44SezTmkqZvuwmMW0Beys9y7et4ZDEsqAI9xiegDJJ6WwK+fdoMT7TFX3iM119PIkVsLv+IthLOXD4K1ac6/uo3JlykZiIBBIGwrAXGmTMkkknqTuapjxtTcmJOS4UiFcNd86vwFjNcVeUyfIak+groekQSDeI3QLzAbKEQfwgUuZpNTv3czFv1mJqmlgqRWT8Osatc91R7/XWqctXXFlgo30A9+lFoVemke0gtoFJEDr7yT/ETS3iNmTs3qIorFXspHQQB4iAKhfsgifQHYa/VXJHTssLVBW35yav4Q2XMeoPKmPabGhisco00OnPWlTcWJOigAaADbTaKsm5LoSkiOMnI86SVifOklNMZiiRB5xSvWniq7J5Gmw7ht9FJ9ooYEDedPEQRUsSVzH2fzdI+7Wg0q0HSil6Kpao41civEVICnAWWm0rznSvWVmu3ljSgPviespIrjztOnTl51bhoq23gjcuoi7uQB7+dC67NX10W4rD5MLaPO5cdj5KoVftPvoO4eXhTjtKmW3YTos+oFJWFTxO1YZadHrba1HnUrY1qDDU1UR9EwaLscUuKuUMQomB0kyY6SddKBrwNZpPsyk10EK/pWm7FdrvyK6c2Y2nHfUawQDkcCd91Pg3gKyYNSDUsoKSphjJp2fX1/xTw723LLcDKYUFZzjWGBGinqD5jwRca/xCdwqYUFc4GYwS4nT2Sx1O5Xevn4aiMDj3tOHtnKwmGG6kiJHQxInxqXw+lPl8NNwvsDi8VeUNbNlXIzOwAyiJnJMkmNB1ImKy+MK52yqyqGICsczCNO8dNdJp5h/8QMai5RiHI8cpI8miaUcQ4mburW7QYyWdVId2ZizOxmJPgAOgFNBSXYJcfAazYZzCqWPQCaYYbgLkZnDKAdRlObw30FX9ncSUTEnbLazA88wOVdeU5j6UsHFLo/8AI/rQbnJuMfAxUUlJhlzg5BMKeUFjAPXTwq1LSWkuEHM+WCeQnQACaU3cY7bsx8zVwTLYH77n0X+81nGVbYeUW9IFJ2rwrgFcqxKy2yJYURw9c14e8+lDWTE0dwNO8x6L9ZpJaTYy6SLeKGF/HxolLmZB4igOKXpIAq/h7Tb+jIqXH6Ipf2oW3x3yKjZqV4d5qrtmrron6WXyOc+ERvGkzypZTLFL3fGaW0rBPsuQVYBV2Fw+ZNBrmGsaxl6+Zo/DcHnejySWwRhaFarNXfkxjatBh+DKDTO3w5RypHlXg6gZsdn74tC6LblDzVSY3EmPI0MuEZtSPXwr7HYgYIIP2cfDX66+f2sP3B+OdTjmbVsdwS0LMP2dvNb9oiFlG8akTMac/wC9M+xdgPjAGH5u3cfUEElMpO+vzc1fQ8FZWxZRF6R5+P1mvnmE4ubGMF/cF3U+KOptn0mf4aRzeSLQyjxYt7YjLiWTkkhT1WZBHuge6khNabi2C/KGt5NAoKvcPzR3tIO7QsffSji3Bnw7wwOUgFG5MGAYeRg7VXFJJKPpKcXdgSGKrY61Y2g86gwq6Js5Xga5XhREJA12ahXRWCSmu5qjXqwSQrtWYXDF2CrGZmVQCQNWMCthgOy9u1DE+1eCQY7gyxsASSdRv8Klkyxx9lMeNz6E1wewwZU/nL5BI5qi/NB+J9/hSM1urnCbRJuYhWuMf0QWAHkQJmRtWdxgU6LbRQNzEAHXTmx95NQxZVb/AJOmeB0tiajL7AC2DsF28W1ojC4cXGyZOpMDUdZ00HhpVGLs/KMDpHwgCr8rdEPjcQQsK6GWq2WDXBVaJNuwgkZPfRPCHGc+I+rWhmYFIr3D7kOvnFDxjPwv4ivempcJuasORHxqHEbsmOlR4bc7x8RS/wDIfTmOYBtI1Gv31VaGtTxnzvKuWonWt4GtnMWdAPGltMsdypZWonPsf9m8OXLQJAy+p/6rUWsCRypd2AtSt0+KfUxrWm1XHkn9mjphG4oX2sMBRLWN6mVg6x6TUhd05aVLkUUUXWMURZidgR6D/qk1mz8kpHNfro+1q5ExIHrtp60JaXLlVjlynKZ0Aggc/wAa0y6EfY04niSiuZ7wEL5kQKxWNsfJpzkH4affWh7W8QZFzooMNBkSIy6kx51hL/EGzFlZhm1I5T08qvig6tCTlTH9rj6IyGDcYKsKdFUqoABMciPGmuA47h7uHuLdC+09m0q4kMVkhrZ5b7eHvrJ8FwJu3JMwAST15R61ViLOYsV1A09/QD31nhi3QY5H+Ak6DyFNT2ZvDDnEOMlsRGb5zT0Xp4mPI1o+DdlhayG4A93QkHW3bn5o/eb18NBNS7W9pLIR7an2t1pBb9FNpjkDPIe80jztyUYDLEqcpmMW4o5j0ptwzE2RZu5ltM0ADMpJGvzhp+JrPk1yuuUOSILJXgcb6ox7isQeYke/rXcJhjeY6qJMnYe5QNKAFdBo8ReVs1GP4ciWFULLlt83IDTSNZ1qjCcPRHGZEfTYyR6RSE3DtOnSanaukHSk+N12Pzi/D2HvZHVh+iwYfwtMfCvoeBxmZgYAGQn50gyU/VmP+6+crWixuOa3bsOpEm0FIgAf7YPvqX+Rj5UiuCVN30aDGY60rENII3gkwZI1Bpfd4rbM66eIrOXOKFiSw1O5nUnrVf5UDO/422qcf8WuyryxfQ/bELBK5CTvoPPlSLirfKnyXx1Kid6lYcSNZHnB/E1zi9uLh8hzB5VWEOMic39dALLXBANeNSUeFdJzEy4iQKqtGDVhU5ffXbZhdACTGvTwAoGe2dxHzjV2AXvE8gPrqpUJMmiAx1AG/PWaV9UPXoKxkk1ZaSibWD0g70bh8ECNqVyS0OkKuJW4CmlFPeNpAA6GPhSKjF2iOTTH3Z/tA2GVgEDBipMkiIBHLzpt/nludofzH7qyVq5EVM3j4eg+6keKLd0NHI0jVP24J/8AH/u/tVbdtT+z/wB39qzPtz1rlb4Yh+VjfH9oXd0dJQpMQZ1PP4UPiOJvczCWJf54OokGe6OQgDel+ap56dQS8Ecmy+1jHGzGB+iSSNfCa8l3XuoDMQDLEHzqFtdCR84bdCpGtTe4OXxCz79KakbZ1sc0EaCY2EEAchHInl4UTwi7mupbAgO2XU83GVST5kUNZtFjC5c0TBgTGpA8fCqijDXYg7TqCPCg0mqCm0zQcb7TuVWwkqFn2hnvM50YSOQIOvPyrP3CDECNBPSeo6VWwO558+vXWu5TQx41BUjSnKT2cmvLXiK7aQyKqTIzXRXch2rhtkcjQRjoapA1BVkgdTHrVuIw+RspIJAExBAPSQYNFM2zivTPiV2bFny+2lQNHYx/krI8Cf8AcdaWfaKQemBBq7nqBNeM0wll1l++v0h9YovjX5yl9vceY+sUw45+c9321Nr7IdP6sX5q6LhFQBqRiqUIFXGi2p6mqUxBHSiMWsWrf45UADSx2PJ1QT+Vt4VP8vboPjQddBo0heTD0x7/ALvpTjBu8Agr4wNvjWcSm3Dr0Ajy/E1KcdaLRYJxq62aGIjcRSam/FuRPOk80YrRGfZajRB513NUQK9TLoSyWauh9dPrqE16aJrLkvQeR89a4b3kKrr1Cw8mTz866Xqua7Rs1li3YgjQiCD0iirvEiwkzm5kRFAmvTS6YVJroIu4md5M7zBPrXLd4DQifh6xQ810UQcmWm55+tdS9Bnfz1B91U16ibkEjEAHQEDp/errOHN5yqRMFu+ypoNxLGCaAr1APIYY7hjWozG2ZmMlxXOnMhTpQeaoV6smwNp9Ew1E4rGZktrJ7oIjp3iRHuoMVys3ZlKiya7nqua9RsBYriR5j66L4piVuXCVOkb+U0BXKHtjJ0qLMwroYVWa5RUmKG4nEgqgnYGRrA6aGhpqsmvTQTC3ZZIrsjrVQNeo8jWEIRR2CxKruwpTXppXsZSoP4piQ5GU7UrmrpqihQrdn//Z"/>
          <p:cNvSpPr>
            <a:spLocks noChangeAspect="1" noChangeArrowheads="1"/>
          </p:cNvSpPr>
          <p:nvPr/>
        </p:nvSpPr>
        <p:spPr bwMode="auto">
          <a:xfrm>
            <a:off x="155575" y="-868363"/>
            <a:ext cx="2524125" cy="1809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416" name="Picture 8" descr="http://hbl.gcc.edu/Guides/history/img/decla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7543800" cy="48683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The British Side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8434" name="Picture 2" descr="http://t3.gstatic.com/images?q=tbn:yqKDKvOf4ERbUM:http://img.photobucket.com/albums/v426/jprotzman/180px-Wellingtons33rd.jpg?t=1259720117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74676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2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83</TotalTime>
  <Words>35</Words>
  <Application>Microsoft Office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Sugar act</vt:lpstr>
      <vt:lpstr>Did you Know?</vt:lpstr>
      <vt:lpstr>Did you Know?</vt:lpstr>
      <vt:lpstr> Why?</vt:lpstr>
      <vt:lpstr> The Colonist side</vt:lpstr>
      <vt:lpstr>The British Side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Sugar Act</dc:title>
  <dc:creator>mdaniels79</dc:creator>
  <cp:lastModifiedBy>nstarzynski</cp:lastModifiedBy>
  <cp:revision>14</cp:revision>
  <dcterms:created xsi:type="dcterms:W3CDTF">2010-10-27T18:35:59Z</dcterms:created>
  <dcterms:modified xsi:type="dcterms:W3CDTF">2010-11-24T16:06:42Z</dcterms:modified>
</cp:coreProperties>
</file>